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121.png" ContentType="image/png"/>
  <Override PartName="/ppt/media/image119.png" ContentType="image/png"/>
  <Override PartName="/ppt/media/image118.png" ContentType="image/png"/>
  <Override PartName="/ppt/media/image116.gif" ContentType="image/gif"/>
  <Override PartName="/ppt/media/image113.jpeg" ContentType="image/jpeg"/>
  <Override PartName="/ppt/media/image109.png" ContentType="image/png"/>
  <Override PartName="/ppt/media/image117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6.png" ContentType="image/png"/>
  <Override PartName="/ppt/media/image88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1.jpeg" ContentType="image/jpeg"/>
  <Override PartName="/ppt/media/image7.wmf" ContentType="image/x-wmf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40.png" ContentType="image/png"/>
  <Override PartName="/ppt/media/image65.png" ContentType="image/png"/>
  <Override PartName="/ppt/media/image43.png" ContentType="image/png"/>
  <Override PartName="/ppt/media/image68.png" ContentType="image/png"/>
  <Override PartName="/ppt/media/image42.png" ContentType="image/png"/>
  <Override PartName="/ppt/media/image67.png" ContentType="image/png"/>
  <Override PartName="/ppt/media/image44.png" ContentType="image/png"/>
  <Override PartName="/ppt/media/image69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0.wmf" ContentType="image/x-wmf"/>
  <Override PartName="/ppt/media/image35.png" ContentType="image/png"/>
  <Override PartName="/ppt/media/image115.jpeg" ContentType="image/jpe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wmf" ContentType="image/x-wmf"/>
  <Override PartName="/ppt/media/image16.png" ContentType="image/png"/>
  <Override PartName="/ppt/media/image15.png" ContentType="image/png"/>
  <Override PartName="/ppt/media/image12.wmf" ContentType="image/x-wmf"/>
  <Override PartName="/ppt/media/image37.png" ContentType="image/png"/>
  <Override PartName="/ppt/media/image13.wmf" ContentType="image/x-wmf"/>
  <Override PartName="/ppt/media/image38.png" ContentType="image/png"/>
  <Override PartName="/ppt/media/image14.wmf" ContentType="image/x-wmf"/>
  <Override PartName="/ppt/media/image39.png" ContentType="image/png"/>
  <Override PartName="/ppt/media/image41.png" ContentType="image/png"/>
  <Override PartName="/ppt/media/image66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103.jpeg" ContentType="image/jpeg"/>
  <Override PartName="/ppt/media/image54.png" ContentType="image/png"/>
  <Override PartName="/ppt/media/image56.png" ContentType="image/png"/>
  <Override PartName="/ppt/media/image62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l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k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m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o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v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h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s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l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i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EAF1FBD-6CF3-46BA-96F7-08DAAC16400C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3.xml"/><Relationship Id="rId4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4.xml"/><Relationship Id="rId4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7.xml"/><Relationship Id="rId4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8.xml"/><Relationship Id="rId4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8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29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63689C5-8DF2-43C1-A0F3-E5E16EC752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6749446-D67A-4CDA-90FB-941A141B64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F12CD7D-EBED-4DBC-B652-FB57EA7890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33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E10F389-7B6C-4AE1-BB3F-174515AEDA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5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46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895C077-ECDC-49D4-B4DC-65033A5236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9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50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4377F3-4933-43F1-AE83-AC2283754CC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3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54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6463EA4-3555-4D6E-B2BA-6778922EDA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57" name="TextShape 3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58" name="TextShape 4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D6EB4F4-6666-4C74-92D8-3C92D05331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580D5F7-63F8-4FCB-B5A1-DB1211533F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50580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190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body"/>
          </p:nvPr>
        </p:nvSpPr>
        <p:spPr>
          <a:xfrm>
            <a:off x="418644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body"/>
          </p:nvPr>
        </p:nvSpPr>
        <p:spPr>
          <a:xfrm>
            <a:off x="8182080" y="3912840"/>
            <a:ext cx="380520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200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46000" y="391284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90440" y="3912840"/>
            <a:ext cx="11817720" cy="2480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wmf"/><Relationship Id="rId3" Type="http://schemas.openxmlformats.org/officeDocument/2006/relationships/image" Target="../media/image14.w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6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656640" y="2351520"/>
            <a:ext cx="5438880" cy="2325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a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" name="Picture 34" descr=""/>
          <p:cNvPicPr/>
          <p:nvPr/>
        </p:nvPicPr>
        <p:blipFill>
          <a:blip r:embed="rId3"/>
          <a:stretch/>
        </p:blipFill>
        <p:spPr>
          <a:xfrm flipH="1">
            <a:off x="8351280" y="2374200"/>
            <a:ext cx="3170520" cy="3431520"/>
          </a:xfrm>
          <a:prstGeom prst="rect">
            <a:avLst/>
          </a:prstGeom>
          <a:ln>
            <a:noFill/>
          </a:ln>
        </p:spPr>
      </p:pic>
      <p:pic>
        <p:nvPicPr>
          <p:cNvPr id="3" name="Picture 18" descr=""/>
          <p:cNvPicPr/>
          <p:nvPr/>
        </p:nvPicPr>
        <p:blipFill>
          <a:blip r:embed="rId4"/>
          <a:stretch/>
        </p:blipFill>
        <p:spPr>
          <a:xfrm>
            <a:off x="2792880" y="6057720"/>
            <a:ext cx="2105640" cy="5248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tretch/>
        </p:blipFill>
        <p:spPr>
          <a:xfrm>
            <a:off x="656640" y="6035760"/>
            <a:ext cx="629280" cy="526320"/>
          </a:xfrm>
          <a:prstGeom prst="rect">
            <a:avLst/>
          </a:prstGeom>
          <a:ln>
            <a:noFill/>
          </a:ln>
        </p:spPr>
      </p:pic>
      <p:pic>
        <p:nvPicPr>
          <p:cNvPr id="5" name="Picture 14" descr=""/>
          <p:cNvPicPr/>
          <p:nvPr/>
        </p:nvPicPr>
        <p:blipFill>
          <a:blip r:embed="rId6"/>
          <a:stretch/>
        </p:blipFill>
        <p:spPr>
          <a:xfrm>
            <a:off x="1353240" y="6035760"/>
            <a:ext cx="1186560" cy="526320"/>
          </a:xfrm>
          <a:prstGeom prst="rect">
            <a:avLst/>
          </a:prstGeom>
          <a:ln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66720" y="254880"/>
            <a:ext cx="1096488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Pre</a:t>
            </a: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senta</a:t>
            </a: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tion </a:t>
            </a: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Title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7" name="Picture 4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5151240" y="6080040"/>
            <a:ext cx="1436760" cy="50256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643960" y="4082760"/>
            <a:ext cx="29512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Company Name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body"/>
          </p:nvPr>
        </p:nvSpPr>
        <p:spPr>
          <a:xfrm>
            <a:off x="8643960" y="4491360"/>
            <a:ext cx="29512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>
                <a:solidFill>
                  <a:srgbClr val="1a334c"/>
                </a:solidFill>
                <a:latin typeface="Calibri"/>
              </a:rPr>
              <a:t>Company Web Site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71040" y="3105360"/>
            <a:ext cx="29512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71040" y="3566160"/>
            <a:ext cx="29512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Position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-1440" y="6702840"/>
            <a:ext cx="12194640" cy="21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-1440" y="6702840"/>
            <a:ext cx="12191760" cy="21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-3240" y="0"/>
            <a:ext cx="1219464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" name="Picture 8" descr=""/>
          <p:cNvPicPr/>
          <p:nvPr/>
        </p:nvPicPr>
        <p:blipFill>
          <a:blip r:embed="rId3"/>
          <a:stretch/>
        </p:blipFill>
        <p:spPr>
          <a:xfrm flipH="1">
            <a:off x="7910640" y="1409760"/>
            <a:ext cx="3571920" cy="4384800"/>
          </a:xfrm>
          <a:prstGeom prst="rect">
            <a:avLst/>
          </a:prstGeom>
          <a:ln>
            <a:noFill/>
          </a:ln>
        </p:spPr>
      </p:pic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b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f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96920" y="1371600"/>
            <a:ext cx="8182080" cy="47955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080" indent="-5137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5" name="Picture 9" descr=""/>
          <p:cNvPicPr/>
          <p:nvPr/>
        </p:nvPicPr>
        <p:blipFill>
          <a:blip r:embed="rId4"/>
          <a:stretch/>
        </p:blipFill>
        <p:spPr>
          <a:xfrm>
            <a:off x="9870840" y="232920"/>
            <a:ext cx="2125800" cy="529920"/>
          </a:xfrm>
          <a:prstGeom prst="rect">
            <a:avLst/>
          </a:prstGeom>
          <a:ln>
            <a:noFill/>
          </a:ln>
        </p:spPr>
      </p:pic>
      <p:sp>
        <p:nvSpPr>
          <p:cNvPr id="56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ctr">
              <a:lnSpc>
                <a:spcPct val="100000"/>
              </a:lnSpc>
            </a:pPr>
            <a:fld id="{50EDC892-02B1-4CF9-A83F-281AC4AB4443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01/22/2019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4B1D1D-B5BA-4050-AC22-7B94A1BF7B7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0" y="0"/>
            <a:ext cx="1219176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2005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52316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213228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74140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title"/>
          </p:nvPr>
        </p:nvSpPr>
        <p:spPr>
          <a:xfrm>
            <a:off x="190440" y="100800"/>
            <a:ext cx="950580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ctr">
              <a:lnSpc>
                <a:spcPct val="100000"/>
              </a:lnSpc>
            </a:pPr>
            <a:fld id="{DE6EAFF0-D491-4B5B-93B5-F68439A02B2B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01/22/2019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F2011BF-CD08-4F86-A774-6395D4BB512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02" name="Picture 10" descr=""/>
          <p:cNvPicPr/>
          <p:nvPr/>
        </p:nvPicPr>
        <p:blipFill>
          <a:blip r:embed="rId3"/>
          <a:stretch/>
        </p:blipFill>
        <p:spPr>
          <a:xfrm>
            <a:off x="9870840" y="232920"/>
            <a:ext cx="2125800" cy="529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5" descr=""/>
          <p:cNvPicPr/>
          <p:nvPr/>
        </p:nvPicPr>
        <p:blipFill>
          <a:blip r:embed="rId2"/>
          <a:stretch/>
        </p:blipFill>
        <p:spPr>
          <a:xfrm>
            <a:off x="-3240" y="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615240" y="4704840"/>
            <a:ext cx="10961280" cy="76788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15240" y="5490360"/>
            <a:ext cx="10961280" cy="49932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4319640" y="867600"/>
            <a:ext cx="3552120" cy="35521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35" descr=""/>
          <p:cNvPicPr/>
          <p:nvPr/>
        </p:nvPicPr>
        <p:blipFill>
          <a:blip r:embed="rId2"/>
          <a:stretch/>
        </p:blipFill>
        <p:spPr>
          <a:xfrm>
            <a:off x="-3240" y="5760"/>
            <a:ext cx="12194640" cy="6851880"/>
          </a:xfrm>
          <a:prstGeom prst="rect">
            <a:avLst/>
          </a:prstGeom>
          <a:ln>
            <a:noFill/>
          </a:ln>
        </p:spPr>
      </p:pic>
      <p:pic>
        <p:nvPicPr>
          <p:cNvPr id="181" name="Picture 55" descr=""/>
          <p:cNvPicPr/>
          <p:nvPr/>
        </p:nvPicPr>
        <p:blipFill>
          <a:blip r:embed="rId3"/>
          <a:stretch/>
        </p:blipFill>
        <p:spPr>
          <a:xfrm>
            <a:off x="-3240" y="5760"/>
            <a:ext cx="12194640" cy="68518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-1051200" y="703080"/>
            <a:ext cx="840564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</a:rPr>
              <a:t>Questions?</a:t>
            </a:r>
            <a:endParaRPr b="0" lang="en-US" sz="8800" spc="-1" strike="noStrike">
              <a:latin typeface="Arial"/>
            </a:endParaRPr>
          </a:p>
        </p:txBody>
      </p:sp>
      <p:pic>
        <p:nvPicPr>
          <p:cNvPr id="183" name="Picture 25" descr=""/>
          <p:cNvPicPr/>
          <p:nvPr/>
        </p:nvPicPr>
        <p:blipFill>
          <a:blip r:embed="rId4"/>
          <a:stretch/>
        </p:blipFill>
        <p:spPr>
          <a:xfrm>
            <a:off x="165240" y="2223000"/>
            <a:ext cx="3575520" cy="4148280"/>
          </a:xfrm>
          <a:prstGeom prst="rect">
            <a:avLst/>
          </a:prstGeom>
          <a:ln>
            <a:noFill/>
          </a:ln>
        </p:spPr>
      </p:pic>
      <p:pic>
        <p:nvPicPr>
          <p:cNvPr id="184" name="Picture 41" descr=""/>
          <p:cNvPicPr/>
          <p:nvPr/>
        </p:nvPicPr>
        <p:blipFill>
          <a:blip r:embed="rId5"/>
          <a:stretch/>
        </p:blipFill>
        <p:spPr>
          <a:xfrm>
            <a:off x="9696600" y="314280"/>
            <a:ext cx="2125800" cy="529920"/>
          </a:xfrm>
          <a:prstGeom prst="rect">
            <a:avLst/>
          </a:prstGeom>
          <a:ln>
            <a:noFill/>
          </a:ln>
        </p:spPr>
      </p:pic>
      <p:sp>
        <p:nvSpPr>
          <p:cNvPr id="185" name="PlaceHolder 2"/>
          <p:cNvSpPr>
            <a:spLocks noGrp="1"/>
          </p:cNvSpPr>
          <p:nvPr>
            <p:ph type="dt"/>
          </p:nvPr>
        </p:nvSpPr>
        <p:spPr>
          <a:xfrm>
            <a:off x="188640" y="6397200"/>
            <a:ext cx="8082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ctr">
              <a:lnSpc>
                <a:spcPct val="100000"/>
              </a:lnSpc>
            </a:pPr>
            <a:fld id="{F7B32330-D385-4898-A4BC-1D6B73068C4D}" type="datetime1">
              <a:rPr b="0" lang="en-US" sz="1000" spc="-1" strike="noStrike">
                <a:solidFill>
                  <a:srgbClr val="234465"/>
                </a:solidFill>
                <a:latin typeface="Calibri"/>
              </a:rPr>
              <a:t>01/22/2019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/>
          </p:nvPr>
        </p:nvSpPr>
        <p:spPr>
          <a:xfrm>
            <a:off x="997560" y="6397200"/>
            <a:ext cx="1056708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sldNum"/>
          </p:nvPr>
        </p:nvSpPr>
        <p:spPr>
          <a:xfrm>
            <a:off x="11566440" y="6397200"/>
            <a:ext cx="428400" cy="30852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0F8A68-B7F1-49DE-8AD3-ED024E39262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8" name="Picture 17" descr=""/>
          <p:cNvPicPr/>
          <p:nvPr/>
        </p:nvPicPr>
        <p:blipFill>
          <a:blip r:embed="rId6"/>
          <a:stretch/>
        </p:blipFill>
        <p:spPr>
          <a:xfrm>
            <a:off x="6950880" y="1702440"/>
            <a:ext cx="1198440" cy="1198440"/>
          </a:xfrm>
          <a:prstGeom prst="rect">
            <a:avLst/>
          </a:prstGeom>
          <a:ln>
            <a:noFill/>
          </a:ln>
        </p:spPr>
      </p:pic>
      <p:pic>
        <p:nvPicPr>
          <p:cNvPr id="189" name="Picture 19" descr=""/>
          <p:cNvPicPr/>
          <p:nvPr/>
        </p:nvPicPr>
        <p:blipFill>
          <a:blip r:embed="rId7"/>
          <a:stretch/>
        </p:blipFill>
        <p:spPr>
          <a:xfrm>
            <a:off x="4789080" y="3776400"/>
            <a:ext cx="1166040" cy="1401840"/>
          </a:xfrm>
          <a:prstGeom prst="rect">
            <a:avLst/>
          </a:prstGeom>
          <a:ln>
            <a:noFill/>
          </a:ln>
        </p:spPr>
      </p:pic>
      <p:pic>
        <p:nvPicPr>
          <p:cNvPr id="190" name="Picture 20" descr=""/>
          <p:cNvPicPr/>
          <p:nvPr/>
        </p:nvPicPr>
        <p:blipFill>
          <a:blip r:embed="rId8"/>
          <a:stretch/>
        </p:blipFill>
        <p:spPr>
          <a:xfrm>
            <a:off x="6228000" y="3776400"/>
            <a:ext cx="1166040" cy="1388880"/>
          </a:xfrm>
          <a:prstGeom prst="rect">
            <a:avLst/>
          </a:prstGeom>
          <a:ln>
            <a:noFill/>
          </a:ln>
        </p:spPr>
      </p:pic>
      <p:pic>
        <p:nvPicPr>
          <p:cNvPr id="191" name="Picture 21" descr=""/>
          <p:cNvPicPr/>
          <p:nvPr/>
        </p:nvPicPr>
        <p:blipFill>
          <a:blip r:embed="rId9"/>
          <a:stretch/>
        </p:blipFill>
        <p:spPr>
          <a:xfrm>
            <a:off x="7668000" y="3775680"/>
            <a:ext cx="1166040" cy="1566720"/>
          </a:xfrm>
          <a:prstGeom prst="rect">
            <a:avLst/>
          </a:prstGeom>
          <a:ln>
            <a:noFill/>
          </a:ln>
        </p:spPr>
      </p:pic>
      <p:pic>
        <p:nvPicPr>
          <p:cNvPr id="192" name="Picture 22" descr=""/>
          <p:cNvPicPr/>
          <p:nvPr/>
        </p:nvPicPr>
        <p:blipFill>
          <a:blip r:embed="rId10"/>
          <a:stretch/>
        </p:blipFill>
        <p:spPr>
          <a:xfrm>
            <a:off x="9108000" y="3769920"/>
            <a:ext cx="1166040" cy="1350360"/>
          </a:xfrm>
          <a:prstGeom prst="rect">
            <a:avLst/>
          </a:prstGeom>
          <a:ln>
            <a:noFill/>
          </a:ln>
        </p:spPr>
      </p:pic>
      <p:pic>
        <p:nvPicPr>
          <p:cNvPr id="193" name="Picture 23" descr=""/>
          <p:cNvPicPr/>
          <p:nvPr/>
        </p:nvPicPr>
        <p:blipFill>
          <a:blip r:embed="rId11"/>
          <a:stretch/>
        </p:blipFill>
        <p:spPr>
          <a:xfrm>
            <a:off x="10548000" y="3776400"/>
            <a:ext cx="1166040" cy="1433520"/>
          </a:xfrm>
          <a:prstGeom prst="rect">
            <a:avLst/>
          </a:prstGeom>
          <a:ln>
            <a:noFill/>
          </a:ln>
        </p:spPr>
      </p:pic>
      <p:pic>
        <p:nvPicPr>
          <p:cNvPr id="194" name="Picture 24" descr=""/>
          <p:cNvPicPr/>
          <p:nvPr/>
        </p:nvPicPr>
        <p:blipFill>
          <a:blip r:embed="rId12"/>
          <a:stretch/>
        </p:blipFill>
        <p:spPr>
          <a:xfrm>
            <a:off x="3386160" y="3776400"/>
            <a:ext cx="1164240" cy="1439640"/>
          </a:xfrm>
          <a:prstGeom prst="rect">
            <a:avLst/>
          </a:prstGeom>
          <a:ln>
            <a:noFill/>
          </a:ln>
        </p:spPr>
      </p:pic>
      <p:sp>
        <p:nvSpPr>
          <p:cNvPr id="195" name="Line 5"/>
          <p:cNvSpPr/>
          <p:nvPr/>
        </p:nvSpPr>
        <p:spPr>
          <a:xfrm>
            <a:off x="3969360" y="3335400"/>
            <a:ext cx="716184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Line 6"/>
          <p:cNvSpPr/>
          <p:nvPr/>
        </p:nvSpPr>
        <p:spPr>
          <a:xfrm>
            <a:off x="39693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Line 7"/>
          <p:cNvSpPr/>
          <p:nvPr/>
        </p:nvSpPr>
        <p:spPr>
          <a:xfrm>
            <a:off x="53640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Line 8"/>
          <p:cNvSpPr/>
          <p:nvPr/>
        </p:nvSpPr>
        <p:spPr>
          <a:xfrm>
            <a:off x="681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9"/>
          <p:cNvSpPr/>
          <p:nvPr/>
        </p:nvSpPr>
        <p:spPr>
          <a:xfrm>
            <a:off x="825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10"/>
          <p:cNvSpPr/>
          <p:nvPr/>
        </p:nvSpPr>
        <p:spPr>
          <a:xfrm>
            <a:off x="969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1"/>
          <p:cNvSpPr/>
          <p:nvPr/>
        </p:nvSpPr>
        <p:spPr>
          <a:xfrm>
            <a:off x="111312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12"/>
          <p:cNvSpPr/>
          <p:nvPr/>
        </p:nvSpPr>
        <p:spPr>
          <a:xfrm>
            <a:off x="755028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3"/>
          <p:cNvSpPr/>
          <p:nvPr/>
        </p:nvSpPr>
        <p:spPr>
          <a:xfrm>
            <a:off x="-1440" y="6371280"/>
            <a:ext cx="12194640" cy="504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36" descr=""/>
          <p:cNvPicPr/>
          <p:nvPr/>
        </p:nvPicPr>
        <p:blipFill>
          <a:blip r:embed="rId13"/>
          <a:stretch/>
        </p:blipFill>
        <p:spPr>
          <a:xfrm>
            <a:off x="6950880" y="1702440"/>
            <a:ext cx="1198440" cy="1198440"/>
          </a:xfrm>
          <a:prstGeom prst="rect">
            <a:avLst/>
          </a:prstGeom>
          <a:ln>
            <a:noFill/>
          </a:ln>
        </p:spPr>
      </p:pic>
      <p:pic>
        <p:nvPicPr>
          <p:cNvPr id="205" name="Picture 37" descr=""/>
          <p:cNvPicPr/>
          <p:nvPr/>
        </p:nvPicPr>
        <p:blipFill>
          <a:blip r:embed="rId14"/>
          <a:stretch/>
        </p:blipFill>
        <p:spPr>
          <a:xfrm>
            <a:off x="4789080" y="3776400"/>
            <a:ext cx="1166040" cy="1401840"/>
          </a:xfrm>
          <a:prstGeom prst="rect">
            <a:avLst/>
          </a:prstGeom>
          <a:ln>
            <a:noFill/>
          </a:ln>
        </p:spPr>
      </p:pic>
      <p:pic>
        <p:nvPicPr>
          <p:cNvPr id="206" name="Picture 38" descr=""/>
          <p:cNvPicPr/>
          <p:nvPr/>
        </p:nvPicPr>
        <p:blipFill>
          <a:blip r:embed="rId15"/>
          <a:stretch/>
        </p:blipFill>
        <p:spPr>
          <a:xfrm>
            <a:off x="6228000" y="3776400"/>
            <a:ext cx="1166040" cy="1388880"/>
          </a:xfrm>
          <a:prstGeom prst="rect">
            <a:avLst/>
          </a:prstGeom>
          <a:ln>
            <a:noFill/>
          </a:ln>
        </p:spPr>
      </p:pic>
      <p:pic>
        <p:nvPicPr>
          <p:cNvPr id="207" name="Picture 39" descr=""/>
          <p:cNvPicPr/>
          <p:nvPr/>
        </p:nvPicPr>
        <p:blipFill>
          <a:blip r:embed="rId16"/>
          <a:stretch/>
        </p:blipFill>
        <p:spPr>
          <a:xfrm>
            <a:off x="7668000" y="3775680"/>
            <a:ext cx="1166040" cy="1566720"/>
          </a:xfrm>
          <a:prstGeom prst="rect">
            <a:avLst/>
          </a:prstGeom>
          <a:ln>
            <a:noFill/>
          </a:ln>
        </p:spPr>
      </p:pic>
      <p:pic>
        <p:nvPicPr>
          <p:cNvPr id="208" name="Picture 40" descr=""/>
          <p:cNvPicPr/>
          <p:nvPr/>
        </p:nvPicPr>
        <p:blipFill>
          <a:blip r:embed="rId17"/>
          <a:stretch/>
        </p:blipFill>
        <p:spPr>
          <a:xfrm>
            <a:off x="9108000" y="3769920"/>
            <a:ext cx="1166040" cy="1350360"/>
          </a:xfrm>
          <a:prstGeom prst="rect">
            <a:avLst/>
          </a:prstGeom>
          <a:ln>
            <a:noFill/>
          </a:ln>
        </p:spPr>
      </p:pic>
      <p:pic>
        <p:nvPicPr>
          <p:cNvPr id="209" name="Picture 42" descr=""/>
          <p:cNvPicPr/>
          <p:nvPr/>
        </p:nvPicPr>
        <p:blipFill>
          <a:blip r:embed="rId18"/>
          <a:stretch/>
        </p:blipFill>
        <p:spPr>
          <a:xfrm>
            <a:off x="10548000" y="3776400"/>
            <a:ext cx="1166040" cy="1433520"/>
          </a:xfrm>
          <a:prstGeom prst="rect">
            <a:avLst/>
          </a:prstGeom>
          <a:ln>
            <a:noFill/>
          </a:ln>
        </p:spPr>
      </p:pic>
      <p:pic>
        <p:nvPicPr>
          <p:cNvPr id="210" name="Picture 43" descr=""/>
          <p:cNvPicPr/>
          <p:nvPr/>
        </p:nvPicPr>
        <p:blipFill>
          <a:blip r:embed="rId19"/>
          <a:stretch/>
        </p:blipFill>
        <p:spPr>
          <a:xfrm>
            <a:off x="3386160" y="3776400"/>
            <a:ext cx="1164240" cy="1439640"/>
          </a:xfrm>
          <a:prstGeom prst="rect">
            <a:avLst/>
          </a:prstGeom>
          <a:ln>
            <a:noFill/>
          </a:ln>
        </p:spPr>
      </p:pic>
      <p:sp>
        <p:nvSpPr>
          <p:cNvPr id="211" name="Line 14"/>
          <p:cNvSpPr/>
          <p:nvPr/>
        </p:nvSpPr>
        <p:spPr>
          <a:xfrm>
            <a:off x="3969360" y="3335400"/>
            <a:ext cx="7161840" cy="3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Line 15"/>
          <p:cNvSpPr/>
          <p:nvPr/>
        </p:nvSpPr>
        <p:spPr>
          <a:xfrm>
            <a:off x="396936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Line 16"/>
          <p:cNvSpPr/>
          <p:nvPr/>
        </p:nvSpPr>
        <p:spPr>
          <a:xfrm>
            <a:off x="53640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17"/>
          <p:cNvSpPr/>
          <p:nvPr/>
        </p:nvSpPr>
        <p:spPr>
          <a:xfrm>
            <a:off x="681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18"/>
          <p:cNvSpPr/>
          <p:nvPr/>
        </p:nvSpPr>
        <p:spPr>
          <a:xfrm>
            <a:off x="825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19"/>
          <p:cNvSpPr/>
          <p:nvPr/>
        </p:nvSpPr>
        <p:spPr>
          <a:xfrm>
            <a:off x="9691200" y="332892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20"/>
          <p:cNvSpPr/>
          <p:nvPr/>
        </p:nvSpPr>
        <p:spPr>
          <a:xfrm>
            <a:off x="11131200" y="333540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21"/>
          <p:cNvSpPr/>
          <p:nvPr/>
        </p:nvSpPr>
        <p:spPr>
          <a:xfrm>
            <a:off x="7550280" y="3092760"/>
            <a:ext cx="360" cy="236160"/>
          </a:xfrm>
          <a:prstGeom prst="line">
            <a:avLst/>
          </a:prstGeom>
          <a:ln w="25560">
            <a:solidFill>
              <a:srgbClr val="f4c4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PlaceHolder 2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0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sqlitebrowser.org/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softuni.bg/trainings/courses" TargetMode="External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jpe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png"/><Relationship Id="rId3" Type="http://schemas.openxmlformats.org/officeDocument/2006/relationships/image" Target="../media/image115.jpeg"/><Relationship Id="rId4" Type="http://schemas.openxmlformats.org/officeDocument/2006/relationships/image" Target="../media/image116.gif"/><Relationship Id="rId5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66720" y="1303200"/>
            <a:ext cx="109648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Cookies and Sessions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66720" y="254880"/>
            <a:ext cx="1096488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State Management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8643960" y="5916240"/>
            <a:ext cx="29512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6" name="TextShape 4"/>
          <p:cNvSpPr txBox="1"/>
          <p:nvPr/>
        </p:nvSpPr>
        <p:spPr>
          <a:xfrm>
            <a:off x="8643960" y="6340320"/>
            <a:ext cx="29512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d9880f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7" name="TextShape 5"/>
          <p:cNvSpPr txBox="1"/>
          <p:nvPr/>
        </p:nvSpPr>
        <p:spPr>
          <a:xfrm>
            <a:off x="671040" y="4876920"/>
            <a:ext cx="2951280" cy="506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8" name="TextShape 6"/>
          <p:cNvSpPr txBox="1"/>
          <p:nvPr/>
        </p:nvSpPr>
        <p:spPr>
          <a:xfrm>
            <a:off x="671040" y="5368680"/>
            <a:ext cx="2951280" cy="4446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Technical Trainers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69" name="Picture 3" descr=""/>
          <p:cNvPicPr/>
          <p:nvPr/>
        </p:nvPicPr>
        <p:blipFill>
          <a:blip r:embed="rId2"/>
          <a:stretch/>
        </p:blipFill>
        <p:spPr>
          <a:xfrm>
            <a:off x="3760560" y="2275560"/>
            <a:ext cx="4464360" cy="251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response holds the cookies to be saved within the            </a:t>
            </a:r>
            <a:br/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Set-Cookie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header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request holds the specific web site cookie within the            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Cookie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header 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How are Cookies Used?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552A623-202C-4CE1-ABFB-590606661D9B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329760" y="2464920"/>
            <a:ext cx="11529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HTTP/1.1 200 OK</a:t>
            </a:r>
            <a:endParaRPr b="0" lang="en-US" sz="2400" spc="-1" strike="noStrike">
              <a:latin typeface="Arial"/>
            </a:endParaRPr>
          </a:p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Set-Cookie: lang=en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354600" y="5227200"/>
            <a:ext cx="11529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GET www.example.bg HTTP/1.1</a:t>
            </a:r>
            <a:endParaRPr b="0" lang="en-US" sz="2400" spc="-1" strike="noStrike">
              <a:latin typeface="Arial"/>
            </a:endParaRPr>
          </a:p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Cookie: lang=en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5C7A2D0-F2C6-4CA6-890D-7ACF8DA08318}" type="slidenum">
              <a:rPr b="0" lang="en-US" sz="7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Server-Client Cookies Exchange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632880" y="261324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 flipH="1">
            <a:off x="2938320" y="4227480"/>
            <a:ext cx="6482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5"/>
          <p:cNvSpPr/>
          <p:nvPr/>
        </p:nvSpPr>
        <p:spPr>
          <a:xfrm>
            <a:off x="3365640" y="3650400"/>
            <a:ext cx="6067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HTTP/1.1 200 OK Set-Cookie: lang=en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4" name="Picture 8" descr=""/>
          <p:cNvPicPr/>
          <p:nvPr/>
        </p:nvPicPr>
        <p:blipFill>
          <a:blip r:embed="rId1"/>
          <a:stretch/>
        </p:blipFill>
        <p:spPr>
          <a:xfrm>
            <a:off x="517320" y="32533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325" name="Picture 16" descr=""/>
          <p:cNvPicPr/>
          <p:nvPr/>
        </p:nvPicPr>
        <p:blipFill>
          <a:blip r:embed="rId2"/>
          <a:stretch/>
        </p:blipFill>
        <p:spPr>
          <a:xfrm>
            <a:off x="1927080" y="49946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326" name="Picture 17" descr=""/>
          <p:cNvPicPr/>
          <p:nvPr/>
        </p:nvPicPr>
        <p:blipFill>
          <a:blip r:embed="rId3"/>
          <a:stretch/>
        </p:blipFill>
        <p:spPr>
          <a:xfrm>
            <a:off x="297000" y="50054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327" name="Picture 18" descr=""/>
          <p:cNvPicPr/>
          <p:nvPr/>
        </p:nvPicPr>
        <p:blipFill>
          <a:blip r:embed="rId4"/>
          <a:stretch/>
        </p:blipFill>
        <p:spPr>
          <a:xfrm>
            <a:off x="1094760" y="49532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328" name="Picture 19" descr=""/>
          <p:cNvPicPr/>
          <p:nvPr/>
        </p:nvPicPr>
        <p:blipFill>
          <a:blip r:embed="rId5"/>
          <a:stretch/>
        </p:blipFill>
        <p:spPr>
          <a:xfrm>
            <a:off x="605160" y="3345480"/>
            <a:ext cx="1870560" cy="1120320"/>
          </a:xfrm>
          <a:prstGeom prst="rect">
            <a:avLst/>
          </a:prstGeom>
          <a:ln>
            <a:noFill/>
          </a:ln>
        </p:spPr>
      </p:pic>
      <p:pic>
        <p:nvPicPr>
          <p:cNvPr id="329" name="Picture 20" descr=""/>
          <p:cNvPicPr/>
          <p:nvPr/>
        </p:nvPicPr>
        <p:blipFill>
          <a:blip r:embed="rId6"/>
          <a:stretch/>
        </p:blipFill>
        <p:spPr>
          <a:xfrm>
            <a:off x="9705600" y="3101760"/>
            <a:ext cx="2262960" cy="2209320"/>
          </a:xfrm>
          <a:prstGeom prst="rect">
            <a:avLst/>
          </a:prstGeom>
          <a:ln>
            <a:noFill/>
          </a:ln>
        </p:spPr>
      </p:pic>
      <p:sp>
        <p:nvSpPr>
          <p:cNvPr id="330" name="CustomShape 6"/>
          <p:cNvSpPr/>
          <p:nvPr/>
        </p:nvSpPr>
        <p:spPr>
          <a:xfrm>
            <a:off x="9558360" y="2666160"/>
            <a:ext cx="2748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3842640" y="1592280"/>
            <a:ext cx="4506480" cy="459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200" spc="-1" strike="noStrike">
                <a:solidFill>
                  <a:srgbClr val="f2a819"/>
                </a:solidFill>
                <a:latin typeface="Consolas"/>
              </a:rPr>
              <a:t>http://www.example.bg/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 flipV="1">
            <a:off x="2804040" y="2031480"/>
            <a:ext cx="778680" cy="41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9"/>
          <p:cNvSpPr/>
          <p:nvPr/>
        </p:nvSpPr>
        <p:spPr>
          <a:xfrm>
            <a:off x="8609040" y="2046600"/>
            <a:ext cx="75924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0"/>
          <p:cNvSpPr/>
          <p:nvPr/>
        </p:nvSpPr>
        <p:spPr>
          <a:xfrm>
            <a:off x="2975400" y="3385080"/>
            <a:ext cx="652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1"/>
          <p:cNvSpPr/>
          <p:nvPr/>
        </p:nvSpPr>
        <p:spPr>
          <a:xfrm>
            <a:off x="3665520" y="2757960"/>
            <a:ext cx="4739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GET www.example.bg HTTP/1.1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2972880" y="5069160"/>
            <a:ext cx="652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3"/>
          <p:cNvSpPr/>
          <p:nvPr/>
        </p:nvSpPr>
        <p:spPr>
          <a:xfrm>
            <a:off x="3665520" y="4459680"/>
            <a:ext cx="47394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GET www.example.bg HTTP/1.1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38" name="CustomShape 14"/>
          <p:cNvSpPr/>
          <p:nvPr/>
        </p:nvSpPr>
        <p:spPr>
          <a:xfrm>
            <a:off x="3671640" y="5064840"/>
            <a:ext cx="24958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Cookie: lang=en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cookie consists of Name, Value and Attributes (optional)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attributes are key-value pairs with additional information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Attributes are not included in the requests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Attributes are used by the client to control the cookies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Cookie Structure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9E677DF-9E6E-4288-8D19-E4636CD8EFCD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287640" y="4724280"/>
            <a:ext cx="11529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Set-Cookie: SSID=Ap4P…GTEq; Domain=foo.com; Path=/; Expires=Wed, 13 Jan 2021 22:23:01 GMT; Secure; HttpOnly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1409760" y="3930840"/>
            <a:ext cx="2666520" cy="581400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4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Name=Value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4" name="CustomShape 6"/>
          <p:cNvSpPr/>
          <p:nvPr/>
        </p:nvSpPr>
        <p:spPr>
          <a:xfrm>
            <a:off x="2743200" y="4800600"/>
            <a:ext cx="3047760" cy="4568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7"/>
          <p:cNvSpPr/>
          <p:nvPr/>
        </p:nvSpPr>
        <p:spPr>
          <a:xfrm>
            <a:off x="7086600" y="3951000"/>
            <a:ext cx="1828440" cy="581400"/>
          </a:xfrm>
          <a:prstGeom prst="wedgeRoundRectCallout">
            <a:avLst>
              <a:gd name="adj1" fmla="val 52178"/>
              <a:gd name="adj2" fmla="val 96537"/>
              <a:gd name="adj3" fmla="val 16667"/>
            </a:avLst>
          </a:prstGeom>
          <a:solidFill>
            <a:schemeClr val="tx1">
              <a:alpha val="95000"/>
            </a:schemeClr>
          </a:solidFill>
          <a:ln w="64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Attributes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Defined by the attributes </a:t>
            </a: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Domain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Path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Domain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– defines the website that the cookie belongs to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Path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– Indicates a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URL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path that must exist in the requested resource before sending the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Cookie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header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Scope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115317C-8D1B-436A-884B-03C5BE4E0DD3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329760" y="4343400"/>
            <a:ext cx="11529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Set-Cookie: SSID=Ap4P…GTEq; Domain=foo.com; Path=/; Expires=Wed, 13 Jan 2021 22:23:01 GMT; Secure; HttpOnly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6960" y="4419720"/>
            <a:ext cx="4571640" cy="4568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Defined by the attributes </a:t>
            </a: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Expires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Max-Age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Expires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– defines the date the browser should delete the cookie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By default the cookies are deleted after the end of the session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Max-Age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– interval of seconds before the cookie is deleted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Lifetime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CBA2E40-A6E3-4EE6-9BC9-45AD5A6B418E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287640" y="4724280"/>
            <a:ext cx="11529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Set-Cookie: SSID=Ap4P…GTEq; Domain=foo.com; Path=/; Expires=Wed, 13 Jan 2021 22:23:01 GMT; Secure; HttpOnly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420840" y="5221440"/>
            <a:ext cx="7467120" cy="4568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Security flags do not have associated values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2a819"/>
                </a:solidFill>
                <a:latin typeface="Consolas"/>
              </a:rPr>
              <a:t>Security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-  tells the browser to use cookies only via </a:t>
            </a:r>
            <a:br/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secure/encrypted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connections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2a819"/>
                </a:solidFill>
                <a:latin typeface="Consolas"/>
              </a:rPr>
              <a:t>HttpOnly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– defines that the cookie cannot be accessed via client-side scripting languages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Security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B748783-E06D-4F1E-ABDC-0F84B8BF1DA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287640" y="4724280"/>
            <a:ext cx="11529000" cy="1423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>
            <a:spAutoFit/>
          </a:bodyPr>
          <a:p>
            <a:pPr marL="182880">
              <a:lnSpc>
                <a:spcPct val="100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onsolas"/>
              </a:rPr>
              <a:t>Set-Cookie: SSID=Ap4P…GTEq; Domain=foo.com; Path=/; Expires=Wed, 13 Jan 2021 22:23:01 GMT; Secure; HttpOnly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7924680" y="5247720"/>
            <a:ext cx="3428640" cy="4568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The cookie file contains a table with </a:t>
            </a:r>
            <a:r>
              <a:rPr b="1" lang="en-US" sz="3200" spc="-1" strike="noStrike">
                <a:solidFill>
                  <a:srgbClr val="f2a819"/>
                </a:solidFill>
                <a:latin typeface="Calibri"/>
              </a:rPr>
              <a:t>key-value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pairs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What is in the Cookie?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CFA4437-6F69-42C4-BB62-E7E4721BF754}" type="slidenum">
              <a:rPr b="0" lang="en-US" sz="9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64" name="Picture 9" descr=""/>
          <p:cNvPicPr/>
          <p:nvPr/>
        </p:nvPicPr>
        <p:blipFill>
          <a:blip r:embed="rId1"/>
          <a:stretch/>
        </p:blipFill>
        <p:spPr>
          <a:xfrm>
            <a:off x="1351440" y="1870200"/>
            <a:ext cx="9485640" cy="464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Most cookies are stored in a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RDBMS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, usually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SQLite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Download </a:t>
            </a:r>
            <a:r>
              <a:rPr b="1" lang="en-US" sz="2800" spc="-1" strike="noStrike">
                <a:solidFill>
                  <a:srgbClr val="f2a819"/>
                </a:solidFill>
                <a:latin typeface="Calibri"/>
              </a:rPr>
              <a:t>SQLite browser 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from </a:t>
            </a: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here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Location of Mozilla cookies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Location of Chrome cookies</a:t>
            </a:r>
            <a:br/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Examine Your Cookies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20FA926-ABD0-4485-B3AF-2537C70FA72B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455760" y="3266640"/>
            <a:ext cx="11277360" cy="893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C:\Users\</a:t>
            </a:r>
            <a:r>
              <a:rPr b="1" lang="en-US" sz="2400" spc="-1" strike="noStrike">
                <a:solidFill>
                  <a:srgbClr val="f2a819"/>
                </a:solidFill>
                <a:latin typeface="Consolas"/>
              </a:rPr>
              <a:t>{username}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\AppData\Roaming\Mozilla\Firefox\Profiles\</a:t>
            </a:r>
            <a:r>
              <a:rPr b="1" lang="en-US" sz="2400" spc="-1" strike="noStrike">
                <a:solidFill>
                  <a:srgbClr val="f2a819"/>
                </a:solidFill>
                <a:latin typeface="Consolas"/>
              </a:rPr>
              <a:t>{name}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.default\cookies.sqlite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457200" y="5334120"/>
            <a:ext cx="11277360" cy="893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C:\Users\</a:t>
            </a:r>
            <a:r>
              <a:rPr b="1" lang="en-US" sz="2400" spc="-1" strike="noStrike">
                <a:solidFill>
                  <a:srgbClr val="f2a819"/>
                </a:solidFill>
                <a:latin typeface="Consolas"/>
              </a:rPr>
              <a:t>{username}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\AppData\Local\Google\Chrome\User Data\Default\Cookies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66" dur="indefinite" restart="never" nodeType="tmRoot">
          <p:childTnLst>
            <p:seq>
              <p:cTn id="167" dur="indefinite" nodeType="mainSeq">
                <p:childTnLst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Open the file with the </a:t>
            </a:r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SQLite browser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Browse the cookies table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Examine Your Cookies (2)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38B5ED0-207F-4973-93F0-BC49641FFD08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73" name="Picture 8" descr=""/>
          <p:cNvPicPr/>
          <p:nvPr/>
        </p:nvPicPr>
        <p:blipFill>
          <a:blip r:embed="rId1"/>
          <a:stretch/>
        </p:blipFill>
        <p:spPr>
          <a:xfrm>
            <a:off x="572760" y="4070880"/>
            <a:ext cx="11074680" cy="2232720"/>
          </a:xfrm>
          <a:prstGeom prst="rect">
            <a:avLst/>
          </a:prstGeom>
          <a:ln>
            <a:noFill/>
          </a:ln>
        </p:spPr>
      </p:pic>
      <p:sp>
        <p:nvSpPr>
          <p:cNvPr id="374" name="CustomShape 4"/>
          <p:cNvSpPr/>
          <p:nvPr/>
        </p:nvSpPr>
        <p:spPr>
          <a:xfrm>
            <a:off x="3147120" y="3812760"/>
            <a:ext cx="1218960" cy="45684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Name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4191120" y="6273000"/>
            <a:ext cx="1218960" cy="456840"/>
          </a:xfrm>
          <a:prstGeom prst="wedgeRoundRectCallout">
            <a:avLst>
              <a:gd name="adj1" fmla="val -24279"/>
              <a:gd name="adj2" fmla="val -76862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Value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4824720" y="3812760"/>
            <a:ext cx="1218960" cy="456840"/>
          </a:xfrm>
          <a:prstGeom prst="wedgeRoundRectCallout">
            <a:avLst>
              <a:gd name="adj1" fmla="val -10964"/>
              <a:gd name="adj2" fmla="val 85457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9575640" y="3781440"/>
            <a:ext cx="1980720" cy="456840"/>
          </a:xfrm>
          <a:prstGeom prst="wedgeRoundRectCallout">
            <a:avLst>
              <a:gd name="adj1" fmla="val -7222"/>
              <a:gd name="adj2" fmla="val 92431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Created 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8198640" y="6312960"/>
            <a:ext cx="2753640" cy="456840"/>
          </a:xfrm>
          <a:prstGeom prst="wedgeRoundRectCallout">
            <a:avLst>
              <a:gd name="adj1" fmla="val -32465"/>
              <a:gd name="adj2" fmla="val -87731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Last accessed 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9" name="Picture 13" descr=""/>
          <p:cNvPicPr/>
          <p:nvPr/>
        </p:nvPicPr>
        <p:blipFill>
          <a:blip r:embed="rId2"/>
          <a:stretch/>
        </p:blipFill>
        <p:spPr>
          <a:xfrm>
            <a:off x="501840" y="1770480"/>
            <a:ext cx="5709600" cy="1454760"/>
          </a:xfrm>
          <a:prstGeom prst="rect">
            <a:avLst/>
          </a:prstGeom>
          <a:ln>
            <a:noFill/>
          </a:ln>
        </p:spPr>
      </p:pic>
      <p:sp>
        <p:nvSpPr>
          <p:cNvPr id="380" name="Line 9"/>
          <p:cNvSpPr/>
          <p:nvPr/>
        </p:nvSpPr>
        <p:spPr>
          <a:xfrm>
            <a:off x="2320200" y="2193120"/>
            <a:ext cx="1600200" cy="360"/>
          </a:xfrm>
          <a:prstGeom prst="line">
            <a:avLst/>
          </a:prstGeom>
          <a:ln w="63360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2870280" y="4436280"/>
            <a:ext cx="96480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1"/>
          <p:cNvSpPr/>
          <p:nvPr/>
        </p:nvSpPr>
        <p:spPr>
          <a:xfrm>
            <a:off x="3889800" y="4436280"/>
            <a:ext cx="100188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2"/>
          <p:cNvSpPr/>
          <p:nvPr/>
        </p:nvSpPr>
        <p:spPr>
          <a:xfrm>
            <a:off x="4933080" y="4436280"/>
            <a:ext cx="100188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3"/>
          <p:cNvSpPr/>
          <p:nvPr/>
        </p:nvSpPr>
        <p:spPr>
          <a:xfrm>
            <a:off x="5964480" y="4436280"/>
            <a:ext cx="100188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4"/>
          <p:cNvSpPr/>
          <p:nvPr/>
        </p:nvSpPr>
        <p:spPr>
          <a:xfrm>
            <a:off x="6357240" y="6312960"/>
            <a:ext cx="1218960" cy="456840"/>
          </a:xfrm>
          <a:prstGeom prst="wedgeRoundRectCallout">
            <a:avLst>
              <a:gd name="adj1" fmla="val -40651"/>
              <a:gd name="adj2" fmla="val -89543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Paths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6" name="CustomShape 15"/>
          <p:cNvSpPr/>
          <p:nvPr/>
        </p:nvSpPr>
        <p:spPr>
          <a:xfrm>
            <a:off x="7004160" y="4426560"/>
            <a:ext cx="100188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6"/>
          <p:cNvSpPr/>
          <p:nvPr/>
        </p:nvSpPr>
        <p:spPr>
          <a:xfrm>
            <a:off x="6502320" y="3781440"/>
            <a:ext cx="2547000" cy="456840"/>
          </a:xfrm>
          <a:prstGeom prst="wedgeRoundRectCallout">
            <a:avLst>
              <a:gd name="adj1" fmla="val -14434"/>
              <a:gd name="adj2" fmla="val 86181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Expiration date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8" name="CustomShape 17"/>
          <p:cNvSpPr/>
          <p:nvPr/>
        </p:nvSpPr>
        <p:spPr>
          <a:xfrm>
            <a:off x="8046360" y="4436280"/>
            <a:ext cx="193536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8"/>
          <p:cNvSpPr/>
          <p:nvPr/>
        </p:nvSpPr>
        <p:spPr>
          <a:xfrm>
            <a:off x="10022040" y="4426560"/>
            <a:ext cx="1327680" cy="1715040"/>
          </a:xfrm>
          <a:prstGeom prst="roundRect">
            <a:avLst>
              <a:gd name="adj" fmla="val 5574"/>
            </a:avLst>
          </a:prstGeom>
          <a:noFill/>
          <a:ln w="1908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88" dur="indefinite" restart="never" nodeType="tmRoot">
          <p:childTnLst>
            <p:seq>
              <p:cTn id="189" dur="indefinite" nodeType="mainSeq">
                <p:childTnLst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Control Your Cookies – Mozilla Browser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F5A1CF-C287-4304-B654-E0B7A910DA5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2" name="Picture 26" descr=""/>
          <p:cNvPicPr/>
          <p:nvPr/>
        </p:nvPicPr>
        <p:blipFill>
          <a:blip r:embed="rId1"/>
          <a:stretch/>
        </p:blipFill>
        <p:spPr>
          <a:xfrm>
            <a:off x="402840" y="1504080"/>
            <a:ext cx="11436480" cy="4543560"/>
          </a:xfrm>
          <a:prstGeom prst="rect">
            <a:avLst/>
          </a:prstGeom>
          <a:ln>
            <a:noFill/>
          </a:ln>
        </p:spPr>
      </p:pic>
      <p:sp>
        <p:nvSpPr>
          <p:cNvPr id="393" name="CustomShape 3"/>
          <p:cNvSpPr/>
          <p:nvPr/>
        </p:nvSpPr>
        <p:spPr>
          <a:xfrm>
            <a:off x="9767880" y="4102200"/>
            <a:ext cx="823320" cy="7617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4"/>
          <p:cNvSpPr/>
          <p:nvPr/>
        </p:nvSpPr>
        <p:spPr>
          <a:xfrm>
            <a:off x="417600" y="2730600"/>
            <a:ext cx="1944000" cy="4568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5"/>
          <p:cNvSpPr/>
          <p:nvPr/>
        </p:nvSpPr>
        <p:spPr>
          <a:xfrm>
            <a:off x="6190920" y="5702400"/>
            <a:ext cx="2038320" cy="30456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97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40" dur="indefinite" restart="never" nodeType="tmRoot">
          <p:childTnLst>
            <p:seq>
              <p:cTn id="2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196920" y="1371600"/>
            <a:ext cx="8722800" cy="53852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Cookies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92196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Usage and Control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Cookies in a HTTP Server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HTTP Sessions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446040" indent="-445680">
              <a:lnSpc>
                <a:spcPts val="4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Sessions in a HTTP Server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1176336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B775771-B72C-4385-9556-2BB7A4F3972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Control Your Cookies – Mozilla Browser (2)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A0E4EF-A2E5-4356-A971-D3E87C883AE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8" name="Picture 4" descr=""/>
          <p:cNvPicPr/>
          <p:nvPr/>
        </p:nvPicPr>
        <p:blipFill>
          <a:blip r:embed="rId1"/>
          <a:stretch/>
        </p:blipFill>
        <p:spPr>
          <a:xfrm>
            <a:off x="1739880" y="1151280"/>
            <a:ext cx="5191560" cy="523908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1892160" y="2590920"/>
            <a:ext cx="4723920" cy="1447560"/>
          </a:xfrm>
          <a:prstGeom prst="roundRect">
            <a:avLst>
              <a:gd name="adj" fmla="val 6141"/>
            </a:avLst>
          </a:prstGeom>
          <a:noFill/>
          <a:ln w="2844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4"/>
          <p:cNvSpPr/>
          <p:nvPr/>
        </p:nvSpPr>
        <p:spPr>
          <a:xfrm>
            <a:off x="1892160" y="5813640"/>
            <a:ext cx="2742840" cy="446760"/>
          </a:xfrm>
          <a:prstGeom prst="roundRect">
            <a:avLst>
              <a:gd name="adj" fmla="val 6141"/>
            </a:avLst>
          </a:prstGeom>
          <a:noFill/>
          <a:ln w="2844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5"/>
          <p:cNvSpPr/>
          <p:nvPr/>
        </p:nvSpPr>
        <p:spPr>
          <a:xfrm>
            <a:off x="7543800" y="1873440"/>
            <a:ext cx="3494160" cy="1247400"/>
          </a:xfrm>
          <a:prstGeom prst="wedgeRoundRectCallout">
            <a:avLst>
              <a:gd name="adj1" fmla="val -76946"/>
              <a:gd name="adj2" fmla="val 84146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Browse cookies from a selected website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6019920" y="4525560"/>
            <a:ext cx="3494160" cy="1247400"/>
          </a:xfrm>
          <a:prstGeom prst="wedgeRoundRectCallout">
            <a:avLst>
              <a:gd name="adj1" fmla="val -90393"/>
              <a:gd name="adj2" fmla="val 68880"/>
              <a:gd name="adj3" fmla="val 16667"/>
            </a:avLst>
          </a:prstGeom>
          <a:solidFill>
            <a:schemeClr val="tx1">
              <a:alpha val="94902"/>
            </a:schemeClr>
          </a:solidFill>
          <a:ln w="19080">
            <a:solidFill>
              <a:schemeClr val="tx1"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Delete a particular cookie or all cookies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42" dur="indefinite" restart="never" nodeType="tmRoot">
          <p:childTnLst>
            <p:seq>
              <p:cTn id="243" dur="indefinite" nodeType="mainSeq">
                <p:childTnLst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Control Your Cookies – Chrome Browser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1D50723-FA21-4A02-95C5-E2EEDF2AA7B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05" name="Picture 6" descr=""/>
          <p:cNvPicPr/>
          <p:nvPr/>
        </p:nvPicPr>
        <p:blipFill>
          <a:blip r:embed="rId1"/>
          <a:srcRect l="-1112" t="0" r="0" b="0"/>
          <a:stretch/>
        </p:blipFill>
        <p:spPr>
          <a:xfrm>
            <a:off x="1648440" y="1180800"/>
            <a:ext cx="8134200" cy="339084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7071120" y="3533400"/>
            <a:ext cx="686520" cy="2689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4"/>
          <p:cNvSpPr/>
          <p:nvPr/>
        </p:nvSpPr>
        <p:spPr>
          <a:xfrm>
            <a:off x="5207400" y="3829680"/>
            <a:ext cx="1166040" cy="2689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8" name="Picture 17" descr=""/>
          <p:cNvPicPr/>
          <p:nvPr/>
        </p:nvPicPr>
        <p:blipFill>
          <a:blip r:embed="rId2"/>
          <a:stretch/>
        </p:blipFill>
        <p:spPr>
          <a:xfrm>
            <a:off x="397440" y="5328720"/>
            <a:ext cx="6502680" cy="942840"/>
          </a:xfrm>
          <a:prstGeom prst="rect">
            <a:avLst/>
          </a:prstGeom>
          <a:ln>
            <a:noFill/>
          </a:ln>
        </p:spPr>
      </p:pic>
      <p:pic>
        <p:nvPicPr>
          <p:cNvPr id="409" name="Picture 19" descr=""/>
          <p:cNvPicPr/>
          <p:nvPr/>
        </p:nvPicPr>
        <p:blipFill>
          <a:blip r:embed="rId3"/>
          <a:stretch/>
        </p:blipFill>
        <p:spPr>
          <a:xfrm>
            <a:off x="7776720" y="5319360"/>
            <a:ext cx="4029480" cy="952200"/>
          </a:xfrm>
          <a:prstGeom prst="rect">
            <a:avLst/>
          </a:prstGeom>
          <a:ln>
            <a:noFill/>
          </a:ln>
        </p:spPr>
      </p:pic>
      <p:sp>
        <p:nvSpPr>
          <p:cNvPr id="410" name="CustomShape 5"/>
          <p:cNvSpPr/>
          <p:nvPr/>
        </p:nvSpPr>
        <p:spPr>
          <a:xfrm>
            <a:off x="3886200" y="4675680"/>
            <a:ext cx="380520" cy="563760"/>
          </a:xfrm>
          <a:prstGeom prst="down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 rot="16200000">
            <a:off x="7169040" y="5528520"/>
            <a:ext cx="356760" cy="558360"/>
          </a:xfrm>
          <a:prstGeom prst="downArrow">
            <a:avLst>
              <a:gd name="adj1" fmla="val 50000"/>
              <a:gd name="adj2" fmla="val 5371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52" dur="indefinite" restart="never" nodeType="tmRoot">
          <p:childTnLst>
            <p:seq>
              <p:cTn id="253" dur="indefinite" nodeType="mainSeq">
                <p:childTnLst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D20330B-8158-4390-94D4-8052626889C7}" type="slidenum">
              <a:rPr b="0" lang="en-US" sz="10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190440" y="1151280"/>
            <a:ext cx="119250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Cookies stored by an </a:t>
            </a:r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external party (different domain)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Third Party Cookies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945360" y="3068640"/>
            <a:ext cx="19047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 flipH="1">
            <a:off x="3123360" y="3950280"/>
            <a:ext cx="63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>
            <a:off x="4922280" y="3330360"/>
            <a:ext cx="25974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Cookie transfer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8" name="Picture 8" descr=""/>
          <p:cNvPicPr/>
          <p:nvPr/>
        </p:nvPicPr>
        <p:blipFill>
          <a:blip r:embed="rId1"/>
          <a:stretch/>
        </p:blipFill>
        <p:spPr>
          <a:xfrm>
            <a:off x="829800" y="37087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419" name="Picture 16" descr=""/>
          <p:cNvPicPr/>
          <p:nvPr/>
        </p:nvPicPr>
        <p:blipFill>
          <a:blip r:embed="rId2"/>
          <a:stretch/>
        </p:blipFill>
        <p:spPr>
          <a:xfrm>
            <a:off x="2239920" y="54500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420" name="Picture 17" descr=""/>
          <p:cNvPicPr/>
          <p:nvPr/>
        </p:nvPicPr>
        <p:blipFill>
          <a:blip r:embed="rId3"/>
          <a:stretch/>
        </p:blipFill>
        <p:spPr>
          <a:xfrm>
            <a:off x="609480" y="54608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421" name="Picture 18" descr=""/>
          <p:cNvPicPr/>
          <p:nvPr/>
        </p:nvPicPr>
        <p:blipFill>
          <a:blip r:embed="rId4"/>
          <a:stretch/>
        </p:blipFill>
        <p:spPr>
          <a:xfrm>
            <a:off x="1407240" y="54086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422" name="Picture 19" descr=""/>
          <p:cNvPicPr/>
          <p:nvPr/>
        </p:nvPicPr>
        <p:blipFill>
          <a:blip r:embed="rId5"/>
          <a:stretch/>
        </p:blipFill>
        <p:spPr>
          <a:xfrm>
            <a:off x="917640" y="380052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423" name="CustomShape 7"/>
          <p:cNvSpPr/>
          <p:nvPr/>
        </p:nvSpPr>
        <p:spPr>
          <a:xfrm flipV="1">
            <a:off x="3124080" y="4250160"/>
            <a:ext cx="64670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8"/>
          <p:cNvSpPr/>
          <p:nvPr/>
        </p:nvSpPr>
        <p:spPr>
          <a:xfrm>
            <a:off x="3594600" y="1904760"/>
            <a:ext cx="5243040" cy="102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2a819"/>
                </a:solidFill>
                <a:latin typeface="Consolas"/>
              </a:rPr>
              <a:t>http://stackoverflow.com/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5" name="CustomShape 9"/>
          <p:cNvSpPr/>
          <p:nvPr/>
        </p:nvSpPr>
        <p:spPr>
          <a:xfrm flipV="1">
            <a:off x="2660400" y="2325960"/>
            <a:ext cx="778680" cy="41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0"/>
          <p:cNvSpPr/>
          <p:nvPr/>
        </p:nvSpPr>
        <p:spPr>
          <a:xfrm>
            <a:off x="8993520" y="2376000"/>
            <a:ext cx="75924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7" name="Picture 9" descr=""/>
          <p:cNvPicPr/>
          <p:nvPr/>
        </p:nvPicPr>
        <p:blipFill>
          <a:blip r:embed="rId6"/>
          <a:stretch/>
        </p:blipFill>
        <p:spPr>
          <a:xfrm>
            <a:off x="9138240" y="5037480"/>
            <a:ext cx="2500200" cy="1451520"/>
          </a:xfrm>
          <a:prstGeom prst="rect">
            <a:avLst/>
          </a:prstGeom>
          <a:ln>
            <a:noFill/>
          </a:ln>
        </p:spPr>
      </p:pic>
      <p:pic>
        <p:nvPicPr>
          <p:cNvPr id="428" name="Picture 26" descr=""/>
          <p:cNvPicPr/>
          <p:nvPr/>
        </p:nvPicPr>
        <p:blipFill>
          <a:blip r:embed="rId7"/>
          <a:stretch/>
        </p:blipFill>
        <p:spPr>
          <a:xfrm>
            <a:off x="9591480" y="3273120"/>
            <a:ext cx="1432800" cy="1432800"/>
          </a:xfrm>
          <a:prstGeom prst="rect">
            <a:avLst/>
          </a:prstGeom>
          <a:ln>
            <a:noFill/>
          </a:ln>
        </p:spPr>
      </p:pic>
      <p:sp>
        <p:nvSpPr>
          <p:cNvPr id="429" name="CustomShape 11"/>
          <p:cNvSpPr/>
          <p:nvPr/>
        </p:nvSpPr>
        <p:spPr>
          <a:xfrm>
            <a:off x="9138240" y="2872440"/>
            <a:ext cx="27486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0" name="CustomShape 12"/>
          <p:cNvSpPr/>
          <p:nvPr/>
        </p:nvSpPr>
        <p:spPr>
          <a:xfrm>
            <a:off x="9458280" y="4845600"/>
            <a:ext cx="18626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Party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1" name="CustomShape 13"/>
          <p:cNvSpPr/>
          <p:nvPr/>
        </p:nvSpPr>
        <p:spPr>
          <a:xfrm flipH="1" flipV="1">
            <a:off x="3123360" y="4673160"/>
            <a:ext cx="6013800" cy="78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4"/>
          <p:cNvSpPr/>
          <p:nvPr/>
        </p:nvSpPr>
        <p:spPr>
          <a:xfrm>
            <a:off x="3124080" y="4956480"/>
            <a:ext cx="6013800" cy="80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5"/>
          <p:cNvSpPr/>
          <p:nvPr/>
        </p:nvSpPr>
        <p:spPr>
          <a:xfrm rot="481800">
            <a:off x="5247720" y="4553640"/>
            <a:ext cx="25974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Cookie transfer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F0DC4AC-E97B-4002-97DC-F658E5253813}" type="slidenum">
              <a:rPr b="0" lang="en-US" sz="9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190440" y="1151280"/>
            <a:ext cx="119250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Cookies stored by an </a:t>
            </a:r>
            <a:r>
              <a:rPr b="0" lang="en-US" sz="3200" spc="-1" strike="noStrike">
                <a:solidFill>
                  <a:srgbClr val="f2a819"/>
                </a:solidFill>
                <a:latin typeface="Calibri"/>
              </a:rPr>
              <a:t>external party (different domain)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2a819"/>
                </a:solidFill>
                <a:latin typeface="Calibri"/>
              </a:rPr>
              <a:t>Mainly used for advertising and tracking across the web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Third Party Cookies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945360" y="3068640"/>
            <a:ext cx="190476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38" name="CustomShape 5"/>
          <p:cNvSpPr/>
          <p:nvPr/>
        </p:nvSpPr>
        <p:spPr>
          <a:xfrm flipH="1">
            <a:off x="3123360" y="3950280"/>
            <a:ext cx="633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6"/>
          <p:cNvSpPr/>
          <p:nvPr/>
        </p:nvSpPr>
        <p:spPr>
          <a:xfrm>
            <a:off x="4922280" y="3330360"/>
            <a:ext cx="259740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Cookie transfer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40" name="Picture 8" descr=""/>
          <p:cNvPicPr/>
          <p:nvPr/>
        </p:nvPicPr>
        <p:blipFill>
          <a:blip r:embed="rId1"/>
          <a:stretch/>
        </p:blipFill>
        <p:spPr>
          <a:xfrm>
            <a:off x="829800" y="37087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441" name="Picture 16" descr=""/>
          <p:cNvPicPr/>
          <p:nvPr/>
        </p:nvPicPr>
        <p:blipFill>
          <a:blip r:embed="rId2"/>
          <a:stretch/>
        </p:blipFill>
        <p:spPr>
          <a:xfrm>
            <a:off x="2239920" y="54500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442" name="Picture 17" descr=""/>
          <p:cNvPicPr/>
          <p:nvPr/>
        </p:nvPicPr>
        <p:blipFill>
          <a:blip r:embed="rId3"/>
          <a:stretch/>
        </p:blipFill>
        <p:spPr>
          <a:xfrm>
            <a:off x="609480" y="54608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443" name="Picture 18" descr=""/>
          <p:cNvPicPr/>
          <p:nvPr/>
        </p:nvPicPr>
        <p:blipFill>
          <a:blip r:embed="rId4"/>
          <a:stretch/>
        </p:blipFill>
        <p:spPr>
          <a:xfrm>
            <a:off x="1407240" y="54086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444" name="Picture 19" descr=""/>
          <p:cNvPicPr/>
          <p:nvPr/>
        </p:nvPicPr>
        <p:blipFill>
          <a:blip r:embed="rId5"/>
          <a:stretch/>
        </p:blipFill>
        <p:spPr>
          <a:xfrm>
            <a:off x="917640" y="380052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445" name="CustomShape 7"/>
          <p:cNvSpPr/>
          <p:nvPr/>
        </p:nvSpPr>
        <p:spPr>
          <a:xfrm flipV="1">
            <a:off x="3124080" y="4250160"/>
            <a:ext cx="64670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8"/>
          <p:cNvSpPr/>
          <p:nvPr/>
        </p:nvSpPr>
        <p:spPr>
          <a:xfrm>
            <a:off x="3611880" y="2486880"/>
            <a:ext cx="5243040" cy="525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2a819"/>
                </a:solidFill>
                <a:latin typeface="Consolas"/>
              </a:rPr>
              <a:t>http://stackoverflow.com/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7" name="CustomShape 9"/>
          <p:cNvSpPr/>
          <p:nvPr/>
        </p:nvSpPr>
        <p:spPr>
          <a:xfrm flipV="1">
            <a:off x="2637000" y="2645280"/>
            <a:ext cx="778680" cy="32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0"/>
          <p:cNvSpPr/>
          <p:nvPr/>
        </p:nvSpPr>
        <p:spPr>
          <a:xfrm>
            <a:off x="9028080" y="2685240"/>
            <a:ext cx="809640" cy="24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9" name="Picture 9" descr=""/>
          <p:cNvPicPr/>
          <p:nvPr/>
        </p:nvPicPr>
        <p:blipFill>
          <a:blip r:embed="rId6"/>
          <a:stretch/>
        </p:blipFill>
        <p:spPr>
          <a:xfrm>
            <a:off x="9138240" y="5253840"/>
            <a:ext cx="2500200" cy="1451520"/>
          </a:xfrm>
          <a:prstGeom prst="rect">
            <a:avLst/>
          </a:prstGeom>
          <a:ln>
            <a:noFill/>
          </a:ln>
        </p:spPr>
      </p:pic>
      <p:pic>
        <p:nvPicPr>
          <p:cNvPr id="450" name="Picture 26" descr=""/>
          <p:cNvPicPr/>
          <p:nvPr/>
        </p:nvPicPr>
        <p:blipFill>
          <a:blip r:embed="rId7"/>
          <a:stretch/>
        </p:blipFill>
        <p:spPr>
          <a:xfrm>
            <a:off x="9631080" y="3405600"/>
            <a:ext cx="1432800" cy="1432800"/>
          </a:xfrm>
          <a:prstGeom prst="rect">
            <a:avLst/>
          </a:prstGeom>
          <a:ln>
            <a:noFill/>
          </a:ln>
        </p:spPr>
      </p:pic>
      <p:sp>
        <p:nvSpPr>
          <p:cNvPr id="451" name="CustomShape 11"/>
          <p:cNvSpPr/>
          <p:nvPr/>
        </p:nvSpPr>
        <p:spPr>
          <a:xfrm>
            <a:off x="9177840" y="3004920"/>
            <a:ext cx="274860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2" name="CustomShape 12"/>
          <p:cNvSpPr/>
          <p:nvPr/>
        </p:nvSpPr>
        <p:spPr>
          <a:xfrm>
            <a:off x="9458280" y="5061600"/>
            <a:ext cx="186264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Third Party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3" name="CustomShape 13"/>
          <p:cNvSpPr/>
          <p:nvPr/>
        </p:nvSpPr>
        <p:spPr>
          <a:xfrm flipH="1" flipV="1">
            <a:off x="3123360" y="4818960"/>
            <a:ext cx="6013800" cy="78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4"/>
          <p:cNvSpPr/>
          <p:nvPr/>
        </p:nvSpPr>
        <p:spPr>
          <a:xfrm>
            <a:off x="3124080" y="5172480"/>
            <a:ext cx="6013800" cy="80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5"/>
          <p:cNvSpPr/>
          <p:nvPr/>
        </p:nvSpPr>
        <p:spPr>
          <a:xfrm rot="481800">
            <a:off x="5252040" y="4672800"/>
            <a:ext cx="259740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Cookie transfer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92" dur="indefinite" restart="never" nodeType="tmRoot">
          <p:childTnLst>
            <p:seq>
              <p:cTn id="293" dur="indefinite" nodeType="mainSeq">
                <p:childTnLst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615240" y="504072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Cookies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615240" y="5826240"/>
            <a:ext cx="1096128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Live Demo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8" name="TextShape 3"/>
          <p:cNvSpPr txBox="1"/>
          <p:nvPr/>
        </p:nvSpPr>
        <p:spPr>
          <a:xfrm>
            <a:off x="1176336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5E67BC8-B660-4401-9C45-97649A2F514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59" name="Picture 7" descr=""/>
          <p:cNvPicPr/>
          <p:nvPr/>
        </p:nvPicPr>
        <p:blipFill>
          <a:blip r:embed="rId1"/>
          <a:stretch/>
        </p:blipFill>
        <p:spPr>
          <a:xfrm>
            <a:off x="4767480" y="737280"/>
            <a:ext cx="2956320" cy="362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30" dur="indefinite" restart="never" nodeType="tmRoot">
          <p:childTnLst>
            <p:seq>
              <p:cTn id="3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615240" y="54140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Sessions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61" name="Graphic 7" descr=""/>
          <p:cNvPicPr/>
          <p:nvPr/>
        </p:nvPicPr>
        <p:blipFill>
          <a:blip r:embed="rId1"/>
          <a:stretch/>
        </p:blipFill>
        <p:spPr>
          <a:xfrm>
            <a:off x="4731480" y="1269000"/>
            <a:ext cx="2728800" cy="27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32" dur="indefinite" restart="never" nodeType="tmRoot">
          <p:childTnLst>
            <p:seq>
              <p:cTn id="3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A way to store information about a user to be used across </a:t>
            </a:r>
            <a:br/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multiple pages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a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r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i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o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n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</a:t>
            </a: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4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679B6B7-A11F-4D99-80A7-6B6E610C2D2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65" name="Picture 4" descr=""/>
          <p:cNvPicPr/>
          <p:nvPr/>
        </p:nvPicPr>
        <p:blipFill>
          <a:blip r:embed="rId1"/>
          <a:stretch/>
        </p:blipFill>
        <p:spPr>
          <a:xfrm>
            <a:off x="1295280" y="3185280"/>
            <a:ext cx="1785600" cy="1785600"/>
          </a:xfrm>
          <a:prstGeom prst="rect">
            <a:avLst/>
          </a:prstGeom>
          <a:ln>
            <a:noFill/>
          </a:ln>
        </p:spPr>
      </p:pic>
      <p:sp>
        <p:nvSpPr>
          <p:cNvPr id="466" name="CustomShape 4"/>
          <p:cNvSpPr/>
          <p:nvPr/>
        </p:nvSpPr>
        <p:spPr>
          <a:xfrm>
            <a:off x="1066680" y="2760480"/>
            <a:ext cx="25905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7" name="Picture 7" descr=""/>
          <p:cNvPicPr/>
          <p:nvPr/>
        </p:nvPicPr>
        <p:blipFill>
          <a:blip r:embed="rId2"/>
          <a:stretch/>
        </p:blipFill>
        <p:spPr>
          <a:xfrm>
            <a:off x="7873200" y="4889520"/>
            <a:ext cx="873720" cy="873720"/>
          </a:xfrm>
          <a:prstGeom prst="rect">
            <a:avLst/>
          </a:prstGeom>
          <a:ln>
            <a:noFill/>
          </a:ln>
        </p:spPr>
      </p:pic>
      <p:pic>
        <p:nvPicPr>
          <p:cNvPr id="468" name="Picture 11" descr=""/>
          <p:cNvPicPr/>
          <p:nvPr/>
        </p:nvPicPr>
        <p:blipFill>
          <a:blip r:embed="rId3"/>
          <a:stretch/>
        </p:blipFill>
        <p:spPr>
          <a:xfrm>
            <a:off x="7851600" y="3452760"/>
            <a:ext cx="873720" cy="873720"/>
          </a:xfrm>
          <a:prstGeom prst="rect">
            <a:avLst/>
          </a:prstGeom>
          <a:ln>
            <a:noFill/>
          </a:ln>
        </p:spPr>
      </p:pic>
      <p:pic>
        <p:nvPicPr>
          <p:cNvPr id="469" name="Picture 12" descr=""/>
          <p:cNvPicPr/>
          <p:nvPr/>
        </p:nvPicPr>
        <p:blipFill>
          <a:blip r:embed="rId4"/>
          <a:stretch/>
        </p:blipFill>
        <p:spPr>
          <a:xfrm>
            <a:off x="7851600" y="2261880"/>
            <a:ext cx="873720" cy="873720"/>
          </a:xfrm>
          <a:prstGeom prst="rect">
            <a:avLst/>
          </a:prstGeom>
          <a:ln>
            <a:noFill/>
          </a:ln>
        </p:spPr>
      </p:pic>
      <p:pic>
        <p:nvPicPr>
          <p:cNvPr id="470" name="Picture 13" descr=""/>
          <p:cNvPicPr/>
          <p:nvPr/>
        </p:nvPicPr>
        <p:blipFill>
          <a:blip r:embed="rId5"/>
          <a:stretch/>
        </p:blipFill>
        <p:spPr>
          <a:xfrm>
            <a:off x="5317560" y="3452760"/>
            <a:ext cx="873720" cy="873720"/>
          </a:xfrm>
          <a:prstGeom prst="rect">
            <a:avLst/>
          </a:prstGeom>
          <a:ln>
            <a:noFill/>
          </a:ln>
        </p:spPr>
      </p:pic>
      <p:sp>
        <p:nvSpPr>
          <p:cNvPr id="471" name="CustomShape 5"/>
          <p:cNvSpPr/>
          <p:nvPr/>
        </p:nvSpPr>
        <p:spPr>
          <a:xfrm>
            <a:off x="5090760" y="2786400"/>
            <a:ext cx="13276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Session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2" name="CustomShape 6"/>
          <p:cNvSpPr/>
          <p:nvPr/>
        </p:nvSpPr>
        <p:spPr>
          <a:xfrm>
            <a:off x="8758080" y="2437560"/>
            <a:ext cx="1327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/login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3" name="CustomShape 7"/>
          <p:cNvSpPr/>
          <p:nvPr/>
        </p:nvSpPr>
        <p:spPr>
          <a:xfrm>
            <a:off x="8766720" y="3628440"/>
            <a:ext cx="1327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/home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8726040" y="5064840"/>
            <a:ext cx="172980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/products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5" name="CustomShape 9"/>
          <p:cNvSpPr/>
          <p:nvPr/>
        </p:nvSpPr>
        <p:spPr>
          <a:xfrm>
            <a:off x="5033880" y="4499280"/>
            <a:ext cx="17589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2a819"/>
                </a:solidFill>
                <a:latin typeface="Calibri"/>
              </a:rPr>
              <a:t>user</a:t>
            </a:r>
            <a:r>
              <a:rPr b="0" lang="en-US" sz="2800" spc="-1" strike="noStrike">
                <a:solidFill>
                  <a:srgbClr val="1a334c"/>
                </a:solidFill>
                <a:latin typeface="Calibri"/>
              </a:rPr>
              <a:t>: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Teo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6" name="CustomShape 10"/>
          <p:cNvSpPr/>
          <p:nvPr/>
        </p:nvSpPr>
        <p:spPr>
          <a:xfrm flipV="1">
            <a:off x="6434280" y="3139560"/>
            <a:ext cx="1221480" cy="4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1"/>
          <p:cNvSpPr/>
          <p:nvPr/>
        </p:nvSpPr>
        <p:spPr>
          <a:xfrm>
            <a:off x="3286800" y="3938040"/>
            <a:ext cx="200880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2"/>
          <p:cNvSpPr/>
          <p:nvPr/>
        </p:nvSpPr>
        <p:spPr>
          <a:xfrm flipV="1">
            <a:off x="6418800" y="3889800"/>
            <a:ext cx="1254960" cy="3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3"/>
          <p:cNvSpPr/>
          <p:nvPr/>
        </p:nvSpPr>
        <p:spPr>
          <a:xfrm>
            <a:off x="6430320" y="4212720"/>
            <a:ext cx="1243440" cy="5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The exchange mechanism be used between the user and the </a:t>
            </a:r>
            <a:br/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Session Management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127FDAB-CA0D-435B-B637-961555F40F69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700" spc="-1" strike="noStrike">
              <a:latin typeface="Times New Roman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1567880" y="6525000"/>
            <a:ext cx="42840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A73A503-1D7B-4B26-AFD9-00395780CE12}" type="slidenum">
              <a:rPr b="0" lang="en-US" sz="700" spc="-1" strike="noStrike">
                <a:solidFill>
                  <a:srgbClr val="8d939f"/>
                </a:solidFill>
                <a:latin typeface="Calibri"/>
              </a:rPr>
              <a:t>5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945360" y="3068640"/>
            <a:ext cx="1904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85" name="CustomShape 6"/>
          <p:cNvSpPr/>
          <p:nvPr/>
        </p:nvSpPr>
        <p:spPr>
          <a:xfrm flipH="1">
            <a:off x="3123360" y="4890960"/>
            <a:ext cx="599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7"/>
          <p:cNvSpPr/>
          <p:nvPr/>
        </p:nvSpPr>
        <p:spPr>
          <a:xfrm>
            <a:off x="4849920" y="3529080"/>
            <a:ext cx="2590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User credentials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7" name="Picture 28" descr=""/>
          <p:cNvPicPr/>
          <p:nvPr/>
        </p:nvPicPr>
        <p:blipFill>
          <a:blip r:embed="rId1"/>
          <a:stretch/>
        </p:blipFill>
        <p:spPr>
          <a:xfrm>
            <a:off x="829800" y="37087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488" name="Picture 29" descr=""/>
          <p:cNvPicPr/>
          <p:nvPr/>
        </p:nvPicPr>
        <p:blipFill>
          <a:blip r:embed="rId2"/>
          <a:stretch/>
        </p:blipFill>
        <p:spPr>
          <a:xfrm>
            <a:off x="2239920" y="54500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489" name="Picture 30" descr=""/>
          <p:cNvPicPr/>
          <p:nvPr/>
        </p:nvPicPr>
        <p:blipFill>
          <a:blip r:embed="rId3"/>
          <a:stretch/>
        </p:blipFill>
        <p:spPr>
          <a:xfrm>
            <a:off x="609480" y="54608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490" name="Picture 31" descr=""/>
          <p:cNvPicPr/>
          <p:nvPr/>
        </p:nvPicPr>
        <p:blipFill>
          <a:blip r:embed="rId4"/>
          <a:stretch/>
        </p:blipFill>
        <p:spPr>
          <a:xfrm>
            <a:off x="1407240" y="54086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491" name="Picture 32" descr=""/>
          <p:cNvPicPr/>
          <p:nvPr/>
        </p:nvPicPr>
        <p:blipFill>
          <a:blip r:embed="rId5"/>
          <a:stretch/>
        </p:blipFill>
        <p:spPr>
          <a:xfrm>
            <a:off x="917640" y="380052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492" name="CustomShape 8"/>
          <p:cNvSpPr/>
          <p:nvPr/>
        </p:nvSpPr>
        <p:spPr>
          <a:xfrm flipV="1">
            <a:off x="3124080" y="4064760"/>
            <a:ext cx="60418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38" descr=""/>
          <p:cNvPicPr/>
          <p:nvPr/>
        </p:nvPicPr>
        <p:blipFill>
          <a:blip r:embed="rId6"/>
          <a:stretch/>
        </p:blipFill>
        <p:spPr>
          <a:xfrm>
            <a:off x="9327600" y="3435840"/>
            <a:ext cx="2208600" cy="2208600"/>
          </a:xfrm>
          <a:prstGeom prst="rect">
            <a:avLst/>
          </a:prstGeom>
          <a:ln>
            <a:noFill/>
          </a:ln>
        </p:spPr>
      </p:pic>
      <p:sp>
        <p:nvSpPr>
          <p:cNvPr id="494" name="CustomShape 9"/>
          <p:cNvSpPr/>
          <p:nvPr/>
        </p:nvSpPr>
        <p:spPr>
          <a:xfrm>
            <a:off x="9146880" y="3068640"/>
            <a:ext cx="2748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5" name="CustomShape 10"/>
          <p:cNvSpPr/>
          <p:nvPr/>
        </p:nvSpPr>
        <p:spPr>
          <a:xfrm>
            <a:off x="5240880" y="4330440"/>
            <a:ext cx="1706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Session ID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 flipV="1">
            <a:off x="3092760" y="2413800"/>
            <a:ext cx="1454760" cy="65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2"/>
          <p:cNvSpPr/>
          <p:nvPr/>
        </p:nvSpPr>
        <p:spPr>
          <a:xfrm>
            <a:off x="4769280" y="2129760"/>
            <a:ext cx="23803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First Time Login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98" name="CustomShape 13"/>
          <p:cNvSpPr/>
          <p:nvPr/>
        </p:nvSpPr>
        <p:spPr>
          <a:xfrm>
            <a:off x="7423920" y="2422080"/>
            <a:ext cx="1454760" cy="65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exchange mechanism be used between the user and the </a:t>
            </a:r>
            <a:br/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Session Management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65CF9D4-CD0C-4EEF-8B6C-4D43AF72A2B5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11567880" y="6525000"/>
            <a:ext cx="42840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80B32A-8EBF-4624-A7B6-7E8E67511738}" type="slidenum">
              <a:rPr b="0" lang="en-US" sz="800" spc="-1" strike="noStrike">
                <a:solidFill>
                  <a:srgbClr val="8d939f"/>
                </a:solidFill>
                <a:latin typeface="Calibri"/>
              </a:rPr>
              <a:t>5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03" name="CustomShape 5"/>
          <p:cNvSpPr/>
          <p:nvPr/>
        </p:nvSpPr>
        <p:spPr>
          <a:xfrm>
            <a:off x="945360" y="3068640"/>
            <a:ext cx="1904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6"/>
          <p:cNvSpPr/>
          <p:nvPr/>
        </p:nvSpPr>
        <p:spPr>
          <a:xfrm flipH="1">
            <a:off x="3123360" y="4890960"/>
            <a:ext cx="599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5" name="Picture 28" descr=""/>
          <p:cNvPicPr/>
          <p:nvPr/>
        </p:nvPicPr>
        <p:blipFill>
          <a:blip r:embed="rId1"/>
          <a:stretch/>
        </p:blipFill>
        <p:spPr>
          <a:xfrm>
            <a:off x="829800" y="37087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506" name="Picture 29" descr=""/>
          <p:cNvPicPr/>
          <p:nvPr/>
        </p:nvPicPr>
        <p:blipFill>
          <a:blip r:embed="rId2"/>
          <a:stretch/>
        </p:blipFill>
        <p:spPr>
          <a:xfrm>
            <a:off x="2239920" y="54500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507" name="Picture 30" descr=""/>
          <p:cNvPicPr/>
          <p:nvPr/>
        </p:nvPicPr>
        <p:blipFill>
          <a:blip r:embed="rId3"/>
          <a:stretch/>
        </p:blipFill>
        <p:spPr>
          <a:xfrm>
            <a:off x="609480" y="54608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508" name="Picture 31" descr=""/>
          <p:cNvPicPr/>
          <p:nvPr/>
        </p:nvPicPr>
        <p:blipFill>
          <a:blip r:embed="rId4"/>
          <a:stretch/>
        </p:blipFill>
        <p:spPr>
          <a:xfrm>
            <a:off x="1407240" y="54086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509" name="Picture 32" descr=""/>
          <p:cNvPicPr/>
          <p:nvPr/>
        </p:nvPicPr>
        <p:blipFill>
          <a:blip r:embed="rId5"/>
          <a:stretch/>
        </p:blipFill>
        <p:spPr>
          <a:xfrm>
            <a:off x="917640" y="380052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510" name="CustomShape 7"/>
          <p:cNvSpPr/>
          <p:nvPr/>
        </p:nvSpPr>
        <p:spPr>
          <a:xfrm flipV="1">
            <a:off x="3124080" y="4064760"/>
            <a:ext cx="60418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1" name="Picture 38" descr=""/>
          <p:cNvPicPr/>
          <p:nvPr/>
        </p:nvPicPr>
        <p:blipFill>
          <a:blip r:embed="rId6"/>
          <a:stretch/>
        </p:blipFill>
        <p:spPr>
          <a:xfrm>
            <a:off x="9327600" y="3435840"/>
            <a:ext cx="2208600" cy="2208600"/>
          </a:xfrm>
          <a:prstGeom prst="rect">
            <a:avLst/>
          </a:prstGeom>
          <a:ln>
            <a:noFill/>
          </a:ln>
        </p:spPr>
      </p:pic>
      <p:sp>
        <p:nvSpPr>
          <p:cNvPr id="512" name="CustomShape 8"/>
          <p:cNvSpPr/>
          <p:nvPr/>
        </p:nvSpPr>
        <p:spPr>
          <a:xfrm>
            <a:off x="9146880" y="3068640"/>
            <a:ext cx="2748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3" name="CustomShape 9"/>
          <p:cNvSpPr/>
          <p:nvPr/>
        </p:nvSpPr>
        <p:spPr>
          <a:xfrm>
            <a:off x="5240880" y="3535200"/>
            <a:ext cx="1706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Session 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CustomShape 10"/>
          <p:cNvSpPr/>
          <p:nvPr/>
        </p:nvSpPr>
        <p:spPr>
          <a:xfrm flipV="1">
            <a:off x="3092760" y="2502360"/>
            <a:ext cx="17049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11"/>
          <p:cNvSpPr/>
          <p:nvPr/>
        </p:nvSpPr>
        <p:spPr>
          <a:xfrm>
            <a:off x="4831560" y="2241360"/>
            <a:ext cx="2570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Browsing Pages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6" name="CustomShape 12"/>
          <p:cNvSpPr/>
          <p:nvPr/>
        </p:nvSpPr>
        <p:spPr>
          <a:xfrm>
            <a:off x="3939120" y="4324320"/>
            <a:ext cx="4310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Requested data + Session 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7" name="CustomShape 13"/>
          <p:cNvSpPr/>
          <p:nvPr/>
        </p:nvSpPr>
        <p:spPr>
          <a:xfrm>
            <a:off x="7417440" y="2503080"/>
            <a:ext cx="1704960" cy="5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92" dur="indefinite" restart="never" nodeType="tmRoot">
          <p:childTnLst>
            <p:seq>
              <p:cTn id="3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190440" y="1195560"/>
            <a:ext cx="11817000" cy="52020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The exchange mechanism be used between the user and the </a:t>
            </a:r>
            <a:br/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Session Management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20" name="TextShape 3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F49B304-BDA1-402C-8F25-B6132F416070}" type="slidenum">
              <a:rPr b="0" lang="en-US" sz="8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21" name="CustomShape 4"/>
          <p:cNvSpPr/>
          <p:nvPr/>
        </p:nvSpPr>
        <p:spPr>
          <a:xfrm>
            <a:off x="11567880" y="6525000"/>
            <a:ext cx="42840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0E2B449-26A9-4ADE-8535-C98BD63A3605}" type="slidenum">
              <a:rPr b="0" lang="en-US" sz="800" spc="-1" strike="noStrike">
                <a:solidFill>
                  <a:srgbClr val="8d939f"/>
                </a:solidFill>
                <a:latin typeface="Calibri"/>
              </a:rPr>
              <a:t>5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22" name="CustomShape 5"/>
          <p:cNvSpPr/>
          <p:nvPr/>
        </p:nvSpPr>
        <p:spPr>
          <a:xfrm>
            <a:off x="945360" y="3068640"/>
            <a:ext cx="1904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Client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3" name="CustomShape 6"/>
          <p:cNvSpPr/>
          <p:nvPr/>
        </p:nvSpPr>
        <p:spPr>
          <a:xfrm flipH="1">
            <a:off x="3123360" y="4890960"/>
            <a:ext cx="599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4" name="Picture 28" descr=""/>
          <p:cNvPicPr/>
          <p:nvPr/>
        </p:nvPicPr>
        <p:blipFill>
          <a:blip r:embed="rId1"/>
          <a:stretch/>
        </p:blipFill>
        <p:spPr>
          <a:xfrm>
            <a:off x="829800" y="3708720"/>
            <a:ext cx="2020320" cy="1659600"/>
          </a:xfrm>
          <a:prstGeom prst="rect">
            <a:avLst/>
          </a:prstGeom>
          <a:ln>
            <a:noFill/>
          </a:ln>
        </p:spPr>
      </p:pic>
      <p:pic>
        <p:nvPicPr>
          <p:cNvPr id="525" name="Picture 29" descr=""/>
          <p:cNvPicPr/>
          <p:nvPr/>
        </p:nvPicPr>
        <p:blipFill>
          <a:blip r:embed="rId2"/>
          <a:stretch/>
        </p:blipFill>
        <p:spPr>
          <a:xfrm>
            <a:off x="2239920" y="5450040"/>
            <a:ext cx="709560" cy="709560"/>
          </a:xfrm>
          <a:prstGeom prst="rect">
            <a:avLst/>
          </a:prstGeom>
          <a:ln>
            <a:noFill/>
          </a:ln>
        </p:spPr>
      </p:pic>
      <p:pic>
        <p:nvPicPr>
          <p:cNvPr id="526" name="Picture 30" descr=""/>
          <p:cNvPicPr/>
          <p:nvPr/>
        </p:nvPicPr>
        <p:blipFill>
          <a:blip r:embed="rId3"/>
          <a:stretch/>
        </p:blipFill>
        <p:spPr>
          <a:xfrm>
            <a:off x="609480" y="5460840"/>
            <a:ext cx="705240" cy="705240"/>
          </a:xfrm>
          <a:prstGeom prst="rect">
            <a:avLst/>
          </a:prstGeom>
          <a:ln>
            <a:noFill/>
          </a:ln>
        </p:spPr>
      </p:pic>
      <p:pic>
        <p:nvPicPr>
          <p:cNvPr id="527" name="Picture 31" descr=""/>
          <p:cNvPicPr/>
          <p:nvPr/>
        </p:nvPicPr>
        <p:blipFill>
          <a:blip r:embed="rId4"/>
          <a:stretch/>
        </p:blipFill>
        <p:spPr>
          <a:xfrm>
            <a:off x="1407240" y="5408640"/>
            <a:ext cx="770760" cy="770760"/>
          </a:xfrm>
          <a:prstGeom prst="rect">
            <a:avLst/>
          </a:prstGeom>
          <a:ln>
            <a:noFill/>
          </a:ln>
        </p:spPr>
      </p:pic>
      <p:pic>
        <p:nvPicPr>
          <p:cNvPr id="528" name="Picture 32" descr=""/>
          <p:cNvPicPr/>
          <p:nvPr/>
        </p:nvPicPr>
        <p:blipFill>
          <a:blip r:embed="rId5"/>
          <a:stretch/>
        </p:blipFill>
        <p:spPr>
          <a:xfrm>
            <a:off x="917640" y="3800520"/>
            <a:ext cx="1870560" cy="1120320"/>
          </a:xfrm>
          <a:prstGeom prst="rect">
            <a:avLst/>
          </a:prstGeom>
          <a:ln>
            <a:noFill/>
          </a:ln>
        </p:spPr>
      </p:pic>
      <p:sp>
        <p:nvSpPr>
          <p:cNvPr id="529" name="CustomShape 7"/>
          <p:cNvSpPr/>
          <p:nvPr/>
        </p:nvSpPr>
        <p:spPr>
          <a:xfrm flipV="1">
            <a:off x="3124080" y="4064760"/>
            <a:ext cx="60418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38" descr=""/>
          <p:cNvPicPr/>
          <p:nvPr/>
        </p:nvPicPr>
        <p:blipFill>
          <a:blip r:embed="rId6"/>
          <a:stretch/>
        </p:blipFill>
        <p:spPr>
          <a:xfrm>
            <a:off x="9327600" y="3435840"/>
            <a:ext cx="2208600" cy="2208600"/>
          </a:xfrm>
          <a:prstGeom prst="rect">
            <a:avLst/>
          </a:prstGeom>
          <a:ln>
            <a:noFill/>
          </a:ln>
        </p:spPr>
      </p:pic>
      <p:sp>
        <p:nvSpPr>
          <p:cNvPr id="531" name="CustomShape 8"/>
          <p:cNvSpPr/>
          <p:nvPr/>
        </p:nvSpPr>
        <p:spPr>
          <a:xfrm>
            <a:off x="9146880" y="3068640"/>
            <a:ext cx="2748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CustomShape 9"/>
          <p:cNvSpPr/>
          <p:nvPr/>
        </p:nvSpPr>
        <p:spPr>
          <a:xfrm>
            <a:off x="3947040" y="4320360"/>
            <a:ext cx="4284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Requested Data + Session 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3" name="CustomShape 10"/>
          <p:cNvSpPr/>
          <p:nvPr/>
        </p:nvSpPr>
        <p:spPr>
          <a:xfrm flipV="1">
            <a:off x="3092760" y="2590200"/>
            <a:ext cx="1312920" cy="47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11"/>
          <p:cNvSpPr/>
          <p:nvPr/>
        </p:nvSpPr>
        <p:spPr>
          <a:xfrm>
            <a:off x="4435920" y="2036880"/>
            <a:ext cx="35766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Browsing pages after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the server is restarted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5" name="CustomShape 12"/>
          <p:cNvSpPr/>
          <p:nvPr/>
        </p:nvSpPr>
        <p:spPr>
          <a:xfrm>
            <a:off x="5249160" y="3513960"/>
            <a:ext cx="1706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Session ID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6" name="CustomShape 13"/>
          <p:cNvSpPr/>
          <p:nvPr/>
        </p:nvSpPr>
        <p:spPr>
          <a:xfrm>
            <a:off x="7994520" y="2590920"/>
            <a:ext cx="1312920" cy="47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94" dur="indefinite" restart="never" nodeType="tmRoot">
          <p:childTnLst>
            <p:seq>
              <p:cTn id="3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EA1F1C6-33DD-49A2-AE5D-C4D12D7E5132}" type="slidenum">
              <a:rPr b="0" lang="en-US" sz="1000" spc="-1" strike="noStrike">
                <a:solidFill>
                  <a:srgbClr val="234465"/>
                </a:solidFill>
                <a:latin typeface="Times New Roman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19188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0000"/>
              </a:lnSpc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1" lang="en-US" sz="8800" spc="-1" strike="noStrike" u="sng">
                <a:solidFill>
                  <a:srgbClr val="ffa000"/>
                </a:solidFill>
                <a:uFillTx/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a000"/>
                </a:solidFill>
                <a:latin typeface="Calibri"/>
              </a:rPr>
              <a:t>#java-web</a:t>
            </a:r>
            <a:endParaRPr b="0" lang="en-US" sz="115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Have a Question?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2" dur="indefinite" restart="never" nodeType="tmRoot">
          <p:childTnLst>
            <p:seq>
              <p:cTn id="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Relation with Cookies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52DBE63-5FD0-487A-92CA-A89DCB5B697F}" type="slidenum">
              <a:rPr b="0" lang="en-US" sz="7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700" spc="-1" strike="noStrike">
              <a:latin typeface="Times New Roman"/>
            </a:endParaRPr>
          </a:p>
        </p:txBody>
      </p:sp>
      <p:pic>
        <p:nvPicPr>
          <p:cNvPr id="539" name="Picture 4" descr=""/>
          <p:cNvPicPr/>
          <p:nvPr/>
        </p:nvPicPr>
        <p:blipFill>
          <a:blip r:embed="rId1"/>
          <a:stretch/>
        </p:blipFill>
        <p:spPr>
          <a:xfrm>
            <a:off x="4312080" y="3034080"/>
            <a:ext cx="1785600" cy="178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3"/>
          <p:cNvSpPr/>
          <p:nvPr/>
        </p:nvSpPr>
        <p:spPr>
          <a:xfrm>
            <a:off x="4083480" y="2608920"/>
            <a:ext cx="25905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Web Application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41" name="Picture 13" descr=""/>
          <p:cNvPicPr/>
          <p:nvPr/>
        </p:nvPicPr>
        <p:blipFill>
          <a:blip r:embed="rId2"/>
          <a:stretch/>
        </p:blipFill>
        <p:spPr>
          <a:xfrm>
            <a:off x="7459920" y="3715920"/>
            <a:ext cx="873720" cy="873720"/>
          </a:xfrm>
          <a:prstGeom prst="rect">
            <a:avLst/>
          </a:prstGeom>
          <a:ln>
            <a:noFill/>
          </a:ln>
        </p:spPr>
      </p:pic>
      <p:sp>
        <p:nvSpPr>
          <p:cNvPr id="542" name="CustomShape 4"/>
          <p:cNvSpPr/>
          <p:nvPr/>
        </p:nvSpPr>
        <p:spPr>
          <a:xfrm>
            <a:off x="7233120" y="3129840"/>
            <a:ext cx="1327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Session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3" name="CustomShape 5"/>
          <p:cNvSpPr/>
          <p:nvPr/>
        </p:nvSpPr>
        <p:spPr>
          <a:xfrm>
            <a:off x="1408320" y="1851120"/>
            <a:ext cx="188928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Cookie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 </a:t>
            </a: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name: </a:t>
            </a: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sid</a:t>
            </a:r>
            <a:br/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 </a:t>
            </a: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value:</a:t>
            </a:r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4" name="CustomShape 6"/>
          <p:cNvSpPr/>
          <p:nvPr/>
        </p:nvSpPr>
        <p:spPr>
          <a:xfrm>
            <a:off x="3297960" y="3115440"/>
            <a:ext cx="770400" cy="19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5" name="Picture 22" descr=""/>
          <p:cNvPicPr/>
          <p:nvPr/>
        </p:nvPicPr>
        <p:blipFill>
          <a:blip r:embed="rId3"/>
          <a:stretch/>
        </p:blipFill>
        <p:spPr>
          <a:xfrm>
            <a:off x="457200" y="185112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546" name="Picture 26" descr=""/>
          <p:cNvPicPr/>
          <p:nvPr/>
        </p:nvPicPr>
        <p:blipFill>
          <a:blip r:embed="rId4"/>
          <a:stretch/>
        </p:blipFill>
        <p:spPr>
          <a:xfrm>
            <a:off x="380880" y="43574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547" name="CustomShape 7"/>
          <p:cNvSpPr/>
          <p:nvPr/>
        </p:nvSpPr>
        <p:spPr>
          <a:xfrm>
            <a:off x="1408320" y="4280040"/>
            <a:ext cx="188928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Cookie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 </a:t>
            </a: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name: </a:t>
            </a: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sid</a:t>
            </a:r>
            <a:br/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 </a:t>
            </a: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value:</a:t>
            </a:r>
            <a:r>
              <a:rPr b="0" lang="en-US" sz="22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7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2a819"/>
                </a:solidFill>
                <a:latin typeface="Calibri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48" name="CustomShape 8"/>
          <p:cNvSpPr/>
          <p:nvPr/>
        </p:nvSpPr>
        <p:spPr>
          <a:xfrm flipV="1">
            <a:off x="3429000" y="4591080"/>
            <a:ext cx="761760" cy="28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9"/>
          <p:cNvSpPr/>
          <p:nvPr/>
        </p:nvSpPr>
        <p:spPr>
          <a:xfrm>
            <a:off x="9576360" y="1612440"/>
            <a:ext cx="1787400" cy="198828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br/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sid 5 {</a:t>
            </a:r>
            <a:br/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  uid: 101</a:t>
            </a:r>
            <a:br/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sid 7 {</a:t>
            </a:r>
            <a:br/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  uid: 102</a:t>
            </a:r>
            <a:br/>
            <a:r>
              <a:rPr b="0" lang="en-US" sz="1500" spc="-1" strike="noStrike">
                <a:solidFill>
                  <a:srgbClr val="ffffff"/>
                </a:solidFill>
                <a:latin typeface="Calibri"/>
              </a:rPr>
              <a:t>}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550" name="CustomShape 10"/>
          <p:cNvSpPr/>
          <p:nvPr/>
        </p:nvSpPr>
        <p:spPr>
          <a:xfrm>
            <a:off x="9774720" y="4591800"/>
            <a:ext cx="1425240" cy="1847520"/>
          </a:xfrm>
          <a:prstGeom prst="can">
            <a:avLst>
              <a:gd name="adj" fmla="val 2500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uid  name</a:t>
            </a:r>
            <a:br/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101 Teo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102 Bojo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CustomShape 11"/>
          <p:cNvSpPr/>
          <p:nvPr/>
        </p:nvSpPr>
        <p:spPr>
          <a:xfrm>
            <a:off x="9425880" y="1099440"/>
            <a:ext cx="239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Session Store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2" name="CustomShape 12"/>
          <p:cNvSpPr/>
          <p:nvPr/>
        </p:nvSpPr>
        <p:spPr>
          <a:xfrm>
            <a:off x="9677520" y="4034160"/>
            <a:ext cx="1686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Database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53" name="CustomShape 13"/>
          <p:cNvSpPr/>
          <p:nvPr/>
        </p:nvSpPr>
        <p:spPr>
          <a:xfrm flipV="1">
            <a:off x="6335280" y="2412000"/>
            <a:ext cx="293292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14"/>
          <p:cNvSpPr/>
          <p:nvPr/>
        </p:nvSpPr>
        <p:spPr>
          <a:xfrm flipH="1">
            <a:off x="8379360" y="3391560"/>
            <a:ext cx="977400" cy="38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15"/>
          <p:cNvSpPr/>
          <p:nvPr/>
        </p:nvSpPr>
        <p:spPr>
          <a:xfrm>
            <a:off x="8183520" y="4820040"/>
            <a:ext cx="1370880" cy="6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16"/>
          <p:cNvSpPr/>
          <p:nvPr/>
        </p:nvSpPr>
        <p:spPr>
          <a:xfrm flipH="1" flipV="1">
            <a:off x="6335280" y="4494960"/>
            <a:ext cx="3085200" cy="15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17"/>
          <p:cNvSpPr/>
          <p:nvPr/>
        </p:nvSpPr>
        <p:spPr>
          <a:xfrm flipH="1" flipV="1">
            <a:off x="3151800" y="3363120"/>
            <a:ext cx="788400" cy="22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18"/>
          <p:cNvSpPr/>
          <p:nvPr/>
        </p:nvSpPr>
        <p:spPr>
          <a:xfrm flipH="1">
            <a:off x="3493800" y="4869720"/>
            <a:ext cx="81792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9"/>
          <p:cNvSpPr/>
          <p:nvPr/>
        </p:nvSpPr>
        <p:spPr>
          <a:xfrm rot="20538600">
            <a:off x="6882840" y="2376720"/>
            <a:ext cx="14648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Validate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0" name="CustomShape 20"/>
          <p:cNvSpPr/>
          <p:nvPr/>
        </p:nvSpPr>
        <p:spPr>
          <a:xfrm rot="1608000">
            <a:off x="8223120" y="4652280"/>
            <a:ext cx="1508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Get data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1" name="CustomShape 21"/>
          <p:cNvSpPr/>
          <p:nvPr/>
        </p:nvSpPr>
        <p:spPr>
          <a:xfrm rot="1608000">
            <a:off x="5824440" y="5310720"/>
            <a:ext cx="40834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Create personal web page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2" name="CustomShape 22"/>
          <p:cNvSpPr/>
          <p:nvPr/>
        </p:nvSpPr>
        <p:spPr>
          <a:xfrm rot="743400">
            <a:off x="3331440" y="2644560"/>
            <a:ext cx="8132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3" name="CustomShape 23"/>
          <p:cNvSpPr/>
          <p:nvPr/>
        </p:nvSpPr>
        <p:spPr>
          <a:xfrm rot="20256000">
            <a:off x="3259080" y="4221720"/>
            <a:ext cx="8132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4" name="CustomShape 24"/>
          <p:cNvSpPr/>
          <p:nvPr/>
        </p:nvSpPr>
        <p:spPr>
          <a:xfrm rot="743400">
            <a:off x="3111480" y="3469680"/>
            <a:ext cx="974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Resp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5" name="CustomShape 25"/>
          <p:cNvSpPr/>
          <p:nvPr/>
        </p:nvSpPr>
        <p:spPr>
          <a:xfrm rot="20256000">
            <a:off x="3606480" y="4954320"/>
            <a:ext cx="8913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34465"/>
                </a:solidFill>
                <a:latin typeface="Calibri"/>
              </a:rPr>
              <a:t>Resp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96" dur="indefinite" restart="never" nodeType="tmRoot">
          <p:childTnLst>
            <p:seq>
              <p:cTn id="397" dur="indefinite" nodeType="mainSeq">
                <p:childTnLst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Session Structure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1156644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D4FE8D9-348C-4186-A256-B50AD3F2991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2819520" y="1433160"/>
            <a:ext cx="7391160" cy="4695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"hje85d3" :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user_id: 789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username: FirstUser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},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"af354dd" :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user_id: 456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username: SecondUser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},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"fg78e5s" :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user_id: 654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username: ThirdUser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     </a:t>
            </a:r>
            <a:r>
              <a:rPr b="1" lang="en-US" sz="2400" spc="-1" strike="noStrike">
                <a:solidFill>
                  <a:srgbClr val="234465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2859120" y="1473120"/>
            <a:ext cx="1636200" cy="4172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5"/>
          <p:cNvSpPr/>
          <p:nvPr/>
        </p:nvSpPr>
        <p:spPr>
          <a:xfrm>
            <a:off x="2859120" y="2992680"/>
            <a:ext cx="1636200" cy="4172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6"/>
          <p:cNvSpPr/>
          <p:nvPr/>
        </p:nvSpPr>
        <p:spPr>
          <a:xfrm>
            <a:off x="2859120" y="4537440"/>
            <a:ext cx="1636200" cy="41724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7"/>
          <p:cNvSpPr/>
          <p:nvPr/>
        </p:nvSpPr>
        <p:spPr>
          <a:xfrm>
            <a:off x="380880" y="2992680"/>
            <a:ext cx="1848240" cy="986400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Unique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Session 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3" name="CustomShape 8"/>
          <p:cNvSpPr/>
          <p:nvPr/>
        </p:nvSpPr>
        <p:spPr>
          <a:xfrm flipV="1">
            <a:off x="2229840" y="1680840"/>
            <a:ext cx="629280" cy="180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9"/>
          <p:cNvSpPr/>
          <p:nvPr/>
        </p:nvSpPr>
        <p:spPr>
          <a:xfrm flipV="1">
            <a:off x="2229840" y="3201480"/>
            <a:ext cx="629280" cy="28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0"/>
          <p:cNvSpPr/>
          <p:nvPr/>
        </p:nvSpPr>
        <p:spPr>
          <a:xfrm>
            <a:off x="2229840" y="3486240"/>
            <a:ext cx="629280" cy="12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1"/>
          <p:cNvSpPr/>
          <p:nvPr/>
        </p:nvSpPr>
        <p:spPr>
          <a:xfrm>
            <a:off x="4945320" y="1877040"/>
            <a:ext cx="3665160" cy="7761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2"/>
          <p:cNvSpPr/>
          <p:nvPr/>
        </p:nvSpPr>
        <p:spPr>
          <a:xfrm>
            <a:off x="4945320" y="3417840"/>
            <a:ext cx="3817440" cy="7761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3"/>
          <p:cNvSpPr/>
          <p:nvPr/>
        </p:nvSpPr>
        <p:spPr>
          <a:xfrm>
            <a:off x="4945320" y="4955040"/>
            <a:ext cx="3665160" cy="7761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4"/>
          <p:cNvSpPr/>
          <p:nvPr/>
        </p:nvSpPr>
        <p:spPr>
          <a:xfrm>
            <a:off x="9372600" y="2992680"/>
            <a:ext cx="2547720" cy="986400"/>
          </a:xfrm>
          <a:prstGeom prst="wedgeRoundRectCallout">
            <a:avLst>
              <a:gd name="adj1" fmla="val -21467"/>
              <a:gd name="adj2" fmla="val -1885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Key-Value pairs with user data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0" name="CustomShape 15"/>
          <p:cNvSpPr/>
          <p:nvPr/>
        </p:nvSpPr>
        <p:spPr>
          <a:xfrm flipH="1" flipV="1">
            <a:off x="8610480" y="2265480"/>
            <a:ext cx="761760" cy="122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6"/>
          <p:cNvSpPr/>
          <p:nvPr/>
        </p:nvSpPr>
        <p:spPr>
          <a:xfrm flipH="1">
            <a:off x="8762400" y="3486240"/>
            <a:ext cx="589320" cy="31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17"/>
          <p:cNvSpPr/>
          <p:nvPr/>
        </p:nvSpPr>
        <p:spPr>
          <a:xfrm flipH="1">
            <a:off x="8610480" y="3486240"/>
            <a:ext cx="761760" cy="185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4c46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48" dur="indefinite" restart="never" nodeType="tmRoot">
          <p:childTnLst>
            <p:seq>
              <p:cTn id="449" dur="indefinite" nodeType="mainSeq">
                <p:childTnLst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615240" y="504072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Sessions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615240" y="5826240"/>
            <a:ext cx="1096128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Live Demo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5" name="TextShape 3"/>
          <p:cNvSpPr txBox="1"/>
          <p:nvPr/>
        </p:nvSpPr>
        <p:spPr>
          <a:xfrm>
            <a:off x="11763360" y="6397560"/>
            <a:ext cx="428400" cy="3074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1EC73AE-44D3-4859-9E6A-1EA27F12FB6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86" name="Picture 7" descr=""/>
          <p:cNvPicPr/>
          <p:nvPr/>
        </p:nvPicPr>
        <p:blipFill>
          <a:blip r:embed="rId1"/>
          <a:stretch/>
        </p:blipFill>
        <p:spPr>
          <a:xfrm flipH="1">
            <a:off x="4413600" y="755640"/>
            <a:ext cx="2956320" cy="362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2" dur="indefinite" restart="never" nodeType="tmRoot">
          <p:childTnLst>
            <p:seq>
              <p:cTn id="4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868320" y="1655640"/>
            <a:ext cx="7582680" cy="47732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514440" indent="-514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440" indent="-514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514440" indent="-514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…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9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C260FD-F100-49C5-97E1-0DEA9FCDF4A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33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590" name="Group 4"/>
          <p:cNvGrpSpPr/>
          <p:nvPr/>
        </p:nvGrpSpPr>
        <p:grpSpPr>
          <a:xfrm>
            <a:off x="177480" y="1293840"/>
            <a:ext cx="8634960" cy="5301360"/>
            <a:chOff x="177480" y="1293840"/>
            <a:chExt cx="8634960" cy="5301360"/>
          </a:xfrm>
        </p:grpSpPr>
        <p:sp>
          <p:nvSpPr>
            <p:cNvPr id="591" name="CustomShape 5"/>
            <p:cNvSpPr/>
            <p:nvPr/>
          </p:nvSpPr>
          <p:spPr>
            <a:xfrm>
              <a:off x="177480" y="1293840"/>
              <a:ext cx="8634960" cy="5301360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CustomShape 6"/>
            <p:cNvSpPr/>
            <p:nvPr/>
          </p:nvSpPr>
          <p:spPr>
            <a:xfrm>
              <a:off x="333720" y="1590480"/>
              <a:ext cx="194760" cy="470772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3" name="CustomShape 7"/>
            <p:cNvSpPr/>
            <p:nvPr/>
          </p:nvSpPr>
          <p:spPr>
            <a:xfrm rot="5400000">
              <a:off x="8051760" y="1592280"/>
              <a:ext cx="729360" cy="541800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594" name="Picture 12" descr=""/>
          <p:cNvPicPr/>
          <p:nvPr/>
        </p:nvPicPr>
        <p:blipFill>
          <a:blip r:embed="rId1"/>
          <a:stretch/>
        </p:blipFill>
        <p:spPr>
          <a:xfrm flipH="1">
            <a:off x="8982000" y="3303360"/>
            <a:ext cx="2883240" cy="3120120"/>
          </a:xfrm>
          <a:prstGeom prst="rect">
            <a:avLst/>
          </a:prstGeom>
          <a:ln>
            <a:noFill/>
          </a:ln>
        </p:spPr>
      </p:pic>
      <p:sp>
        <p:nvSpPr>
          <p:cNvPr id="595" name="CustomShape 8"/>
          <p:cNvSpPr/>
          <p:nvPr/>
        </p:nvSpPr>
        <p:spPr>
          <a:xfrm>
            <a:off x="684720" y="1983240"/>
            <a:ext cx="7531200" cy="34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2a819"/>
                </a:solidFill>
                <a:latin typeface="Calibri"/>
              </a:rPr>
              <a:t>Cookies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are client based stored information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They are created by web applications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Browser sends them back to the application</a:t>
            </a:r>
            <a:endParaRPr b="0" lang="en-US" sz="2800" spc="-1" strike="noStrike">
              <a:latin typeface="Arial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a819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2a819"/>
                </a:solidFill>
                <a:latin typeface="Calibri"/>
              </a:rPr>
              <a:t>Sessions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are server based information 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They are used across multiple pages</a:t>
            </a:r>
            <a:endParaRPr b="0" lang="en-US" sz="2800" spc="-1" strike="noStrike">
              <a:latin typeface="Arial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ffff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Stores important info about the client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0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3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6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1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4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1440" y="6400800"/>
            <a:ext cx="12114000" cy="3632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40000"/>
          </a:bodyPr>
          <a:p>
            <a:pPr marL="456840" indent="-456480"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https://softuni.bg/trainings/courses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508" dur="indefinite" restart="never" nodeType="tmRoot">
          <p:childTnLst>
            <p:seq>
              <p:cTn id="5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98" name="Infragistics" descr=""/>
          <p:cNvPicPr/>
          <p:nvPr/>
        </p:nvPicPr>
        <p:blipFill>
          <a:blip r:embed="rId1"/>
          <a:srcRect l="-4204" t="0" r="-4204" b="0"/>
          <a:stretch/>
        </p:blipFill>
        <p:spPr>
          <a:xfrm>
            <a:off x="5455800" y="4536000"/>
            <a:ext cx="5668560" cy="86328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599" name="Indeavr" descr=""/>
          <p:cNvPicPr/>
          <p:nvPr/>
        </p:nvPicPr>
        <p:blipFill>
          <a:blip r:embed="rId2"/>
          <a:srcRect l="-14632" t="-16131" r="-14632" b="-8662"/>
          <a:stretch/>
        </p:blipFill>
        <p:spPr>
          <a:xfrm>
            <a:off x="1067400" y="4536000"/>
            <a:ext cx="39618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0" name="Liebherr" descr=""/>
          <p:cNvPicPr/>
          <p:nvPr/>
        </p:nvPicPr>
        <p:blipFill>
          <a:blip r:embed="rId3"/>
          <a:srcRect l="-10164" t="0" r="-10164" b="0"/>
          <a:stretch/>
        </p:blipFill>
        <p:spPr>
          <a:xfrm>
            <a:off x="1067400" y="5566320"/>
            <a:ext cx="61768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1" name="Aeternity" descr=""/>
          <p:cNvPicPr/>
          <p:nvPr/>
        </p:nvPicPr>
        <p:blipFill>
          <a:blip r:embed="rId4"/>
          <a:srcRect l="-45635" t="0" r="-45635" b="-5206"/>
          <a:stretch/>
        </p:blipFill>
        <p:spPr>
          <a:xfrm>
            <a:off x="6030360" y="3505320"/>
            <a:ext cx="2046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2" name="Netpeak" descr=""/>
          <p:cNvPicPr/>
          <p:nvPr/>
        </p:nvPicPr>
        <p:blipFill>
          <a:blip r:embed="rId5"/>
          <a:srcRect l="-7291" t="-11446" r="-7291" b="-11446"/>
          <a:stretch/>
        </p:blipFill>
        <p:spPr>
          <a:xfrm>
            <a:off x="5330880" y="2474640"/>
            <a:ext cx="579348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3" name="Sotware Group" descr=""/>
          <p:cNvPicPr/>
          <p:nvPr/>
        </p:nvPicPr>
        <p:blipFill>
          <a:blip r:embed="rId6"/>
          <a:srcRect l="-12287" t="0" r="-9243" b="0"/>
          <a:stretch/>
        </p:blipFill>
        <p:spPr>
          <a:xfrm>
            <a:off x="1067400" y="2474640"/>
            <a:ext cx="38581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4" name="Telenor" descr=""/>
          <p:cNvPicPr/>
          <p:nvPr/>
        </p:nvPicPr>
        <p:blipFill>
          <a:blip r:embed="rId7"/>
          <a:srcRect l="-11999" t="0" r="-11999" b="-2305"/>
          <a:stretch/>
        </p:blipFill>
        <p:spPr>
          <a:xfrm>
            <a:off x="8676360" y="1444320"/>
            <a:ext cx="24476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5" name="XS" descr=""/>
          <p:cNvPicPr/>
          <p:nvPr/>
        </p:nvPicPr>
        <p:blipFill>
          <a:blip r:embed="rId8"/>
          <a:srcRect l="-8793" t="-9455" r="-8793" b="-9455"/>
          <a:stretch/>
        </p:blipFill>
        <p:spPr>
          <a:xfrm>
            <a:off x="1067400" y="1444320"/>
            <a:ext cx="418536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6" name="SB Tech" descr=""/>
          <p:cNvPicPr/>
          <p:nvPr/>
        </p:nvPicPr>
        <p:blipFill>
          <a:blip r:embed="rId9"/>
          <a:srcRect l="-3826" t="6546" r="-684" b="14900"/>
          <a:stretch/>
        </p:blipFill>
        <p:spPr>
          <a:xfrm>
            <a:off x="5608080" y="1444320"/>
            <a:ext cx="271332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7" name="Postbank" descr=""/>
          <p:cNvPicPr/>
          <p:nvPr/>
        </p:nvPicPr>
        <p:blipFill>
          <a:blip r:embed="rId10"/>
          <a:srcRect l="-47599" t="-8957" r="-47599" b="-8957"/>
          <a:stretch/>
        </p:blipFill>
        <p:spPr>
          <a:xfrm>
            <a:off x="7700760" y="5566320"/>
            <a:ext cx="34236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8" name="SuperHosting" descr=""/>
          <p:cNvPicPr/>
          <p:nvPr/>
        </p:nvPicPr>
        <p:blipFill>
          <a:blip r:embed="rId11"/>
          <a:srcRect l="-47927" t="-10755" r="-47927" b="-10755"/>
          <a:stretch/>
        </p:blipFill>
        <p:spPr>
          <a:xfrm>
            <a:off x="8498520" y="3505320"/>
            <a:ext cx="262584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9" name="SmartIT" descr=""/>
          <p:cNvPicPr/>
          <p:nvPr/>
        </p:nvPicPr>
        <p:blipFill>
          <a:blip r:embed="rId12"/>
          <a:srcRect l="-14502" t="-16479" r="-14502" b="-16479"/>
          <a:stretch/>
        </p:blipFill>
        <p:spPr>
          <a:xfrm>
            <a:off x="1067400" y="3505320"/>
            <a:ext cx="4541400" cy="863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extShape 1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Organizational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611" name="Group 2"/>
          <p:cNvGrpSpPr/>
          <p:nvPr/>
        </p:nvGrpSpPr>
        <p:grpSpPr>
          <a:xfrm>
            <a:off x="1981080" y="1710360"/>
            <a:ext cx="8229240" cy="4150800"/>
            <a:chOff x="1981080" y="1710360"/>
            <a:chExt cx="8229240" cy="4150800"/>
          </a:xfrm>
        </p:grpSpPr>
        <p:pic>
          <p:nvPicPr>
            <p:cNvPr id="612" name="Picture 1" descr=""/>
            <p:cNvPicPr/>
            <p:nvPr/>
          </p:nvPicPr>
          <p:blipFill>
            <a:blip r:embed="rId1"/>
            <a:srcRect l="-5948" t="-24498" r="-5948" b="-24498"/>
            <a:stretch/>
          </p:blipFill>
          <p:spPr>
            <a:xfrm>
              <a:off x="1981080" y="1710360"/>
              <a:ext cx="519120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3" name="Picture 3" descr=""/>
            <p:cNvPicPr/>
            <p:nvPr/>
          </p:nvPicPr>
          <p:blipFill>
            <a:blip r:embed="rId2"/>
            <a:srcRect l="-6654" t="0" r="6654" b="0"/>
            <a:stretch/>
          </p:blipFill>
          <p:spPr>
            <a:xfrm>
              <a:off x="7839360" y="1710360"/>
              <a:ext cx="237096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4" name="Picture 4" descr=""/>
            <p:cNvPicPr/>
            <p:nvPr/>
          </p:nvPicPr>
          <p:blipFill>
            <a:blip r:embed="rId3"/>
            <a:srcRect l="-3206" t="-3198" r="-3206" b="-3198"/>
            <a:stretch/>
          </p:blipFill>
          <p:spPr>
            <a:xfrm>
              <a:off x="7310880" y="4122360"/>
              <a:ext cx="289944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15" name="Picture 5" descr=""/>
            <p:cNvPicPr/>
            <p:nvPr/>
          </p:nvPicPr>
          <p:blipFill>
            <a:blip r:embed="rId4"/>
            <a:srcRect l="-9301" t="-5874" r="-9301" b="-12740"/>
            <a:stretch/>
          </p:blipFill>
          <p:spPr>
            <a:xfrm>
              <a:off x="1981080" y="4122360"/>
              <a:ext cx="4087080" cy="173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– High-Quality Education and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Employment Opportunities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234465"/>
              </a:solidFill>
              <a:latin typeface="Calibri"/>
            </a:endParaRPr>
          </a:p>
          <a:p>
            <a:pPr marL="456840" indent="-456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36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55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618" name="Picture 14" descr=""/>
          <p:cNvPicPr/>
          <p:nvPr/>
        </p:nvPicPr>
        <p:blipFill>
          <a:blip r:embed="rId5"/>
          <a:stretch/>
        </p:blipFill>
        <p:spPr>
          <a:xfrm>
            <a:off x="6934320" y="2538000"/>
            <a:ext cx="2122200" cy="529200"/>
          </a:xfrm>
          <a:prstGeom prst="rect">
            <a:avLst/>
          </a:prstGeom>
          <a:ln>
            <a:noFill/>
          </a:ln>
        </p:spPr>
      </p:pic>
      <p:pic>
        <p:nvPicPr>
          <p:cNvPr id="619" name="Picture 17" descr=""/>
          <p:cNvPicPr/>
          <p:nvPr/>
        </p:nvPicPr>
        <p:blipFill>
          <a:blip r:embed="rId6"/>
          <a:stretch/>
        </p:blipFill>
        <p:spPr>
          <a:xfrm>
            <a:off x="8622720" y="2057400"/>
            <a:ext cx="3366360" cy="4482720"/>
          </a:xfrm>
          <a:prstGeom prst="rect">
            <a:avLst/>
          </a:prstGeom>
          <a:ln>
            <a:noFill/>
          </a:ln>
        </p:spPr>
      </p:pic>
      <p:pic>
        <p:nvPicPr>
          <p:cNvPr id="620" name="Picture 4" descr=""/>
          <p:cNvPicPr/>
          <p:nvPr/>
        </p:nvPicPr>
        <p:blipFill>
          <a:blip r:embed="rId7"/>
          <a:stretch/>
        </p:blipFill>
        <p:spPr>
          <a:xfrm>
            <a:off x="6934320" y="3654360"/>
            <a:ext cx="1118160" cy="1118160"/>
          </a:xfrm>
          <a:prstGeom prst="rect">
            <a:avLst/>
          </a:prstGeom>
          <a:ln>
            <a:noFill/>
          </a:ln>
        </p:spPr>
      </p:pic>
      <p:pic>
        <p:nvPicPr>
          <p:cNvPr id="621" name="Picture 12" descr=""/>
          <p:cNvPicPr/>
          <p:nvPr/>
        </p:nvPicPr>
        <p:blipFill>
          <a:blip r:embed="rId8"/>
          <a:stretch/>
        </p:blipFill>
        <p:spPr>
          <a:xfrm>
            <a:off x="6934320" y="5359680"/>
            <a:ext cx="1041480" cy="10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23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24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6393255-C8FA-4A94-A84E-85982A01146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38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25" name="Picture 4" descr=""/>
          <p:cNvPicPr/>
          <p:nvPr/>
        </p:nvPicPr>
        <p:blipFill>
          <a:blip r:embed="rId4"/>
          <a:stretch/>
        </p:blipFill>
        <p:spPr>
          <a:xfrm>
            <a:off x="3773520" y="3809880"/>
            <a:ext cx="4641840" cy="16239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615240" y="500328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HTTP Cookies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15240" y="5891760"/>
            <a:ext cx="10961280" cy="499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Usages and Control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78" name="Picture 6" descr=""/>
          <p:cNvPicPr/>
          <p:nvPr/>
        </p:nvPicPr>
        <p:blipFill>
          <a:blip r:embed="rId1"/>
          <a:stretch/>
        </p:blipFill>
        <p:spPr>
          <a:xfrm rot="2469000">
            <a:off x="4983120" y="1519200"/>
            <a:ext cx="2225160" cy="222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4" dur="indefinite" restart="never" nodeType="tmRoot">
          <p:childTnLst>
            <p:seq>
              <p:cTn id="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90440" y="1196280"/>
            <a:ext cx="1181772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56840" indent="-456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A small file of plain text with no executable code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Sent by the server to the client's browser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Stored by the browser on the client's device (computer, tablet, etc.)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Hold small piece of data for a particular client and a web site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 are Cookies?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EC8D8A9-D14E-4E7A-B321-FBC4C9545DD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82" name="Group 4"/>
          <p:cNvGrpSpPr/>
          <p:nvPr/>
        </p:nvGrpSpPr>
        <p:grpSpPr>
          <a:xfrm>
            <a:off x="4122360" y="3233160"/>
            <a:ext cx="3947400" cy="3824640"/>
            <a:chOff x="4122360" y="3233160"/>
            <a:chExt cx="3947400" cy="3824640"/>
          </a:xfrm>
        </p:grpSpPr>
        <p:pic>
          <p:nvPicPr>
            <p:cNvPr id="283" name="Graphic 24" descr=""/>
            <p:cNvPicPr/>
            <p:nvPr/>
          </p:nvPicPr>
          <p:blipFill>
            <a:blip r:embed="rId1"/>
            <a:stretch/>
          </p:blipFill>
          <p:spPr>
            <a:xfrm>
              <a:off x="4122360" y="3233160"/>
              <a:ext cx="3947400" cy="38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4" name="Picture 26" descr=""/>
            <p:cNvPicPr/>
            <p:nvPr/>
          </p:nvPicPr>
          <p:blipFill>
            <a:blip r:embed="rId2"/>
            <a:stretch/>
          </p:blipFill>
          <p:spPr>
            <a:xfrm>
              <a:off x="4885920" y="4332960"/>
              <a:ext cx="1127520" cy="10926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6" dur="indefinite" restart="never" nodeType="tmRoot">
          <p:childTnLst>
            <p:seq>
              <p:cTn id="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52280" y="1151280"/>
            <a:ext cx="1203768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Session management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Logins, shopping carts, game scores, or anything else the server </a:t>
            </a:r>
            <a:br/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should remember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Personalization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User preferences, themes, and other custom settings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Tracking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Recording and analyzing user behavior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Breakfast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But that’s not what we are currently talking about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2BEE24-1AE3-40DD-BB98-AFFA2DFF662D}" type="slidenum">
              <a:rPr b="0" lang="en-US" sz="9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</a:rPr>
              <a:t>What are Cookies used for?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88" name="Picture 5" descr=""/>
          <p:cNvPicPr/>
          <p:nvPr/>
        </p:nvPicPr>
        <p:blipFill>
          <a:blip r:embed="rId1"/>
          <a:stretch/>
        </p:blipFill>
        <p:spPr>
          <a:xfrm>
            <a:off x="9525960" y="4198680"/>
            <a:ext cx="2400120" cy="240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28" dur="indefinite" restart="never" nodeType="tmRoot">
          <p:childTnLst>
            <p:seq>
              <p:cTn id="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52280" y="1151280"/>
            <a:ext cx="1203768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The HTTP object is </a:t>
            </a:r>
            <a:r>
              <a:rPr b="1" lang="en-US" sz="3400" spc="-1" strike="noStrike">
                <a:solidFill>
                  <a:srgbClr val="f2a819"/>
                </a:solidFill>
                <a:latin typeface="Calibri"/>
              </a:rPr>
              <a:t>stateless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it </a:t>
            </a:r>
            <a:r>
              <a:rPr b="1" lang="en-US" sz="3400" spc="-1" strike="noStrike">
                <a:solidFill>
                  <a:srgbClr val="f2a819"/>
                </a:solidFill>
                <a:latin typeface="Calibri"/>
              </a:rPr>
              <a:t>doesn’t store </a:t>
            </a:r>
            <a:r>
              <a:rPr b="0" lang="en-US" sz="3400" spc="-1" strike="noStrike">
                <a:solidFill>
                  <a:srgbClr val="f2a819"/>
                </a:solidFill>
                <a:latin typeface="Calibri"/>
              </a:rPr>
              <a:t>information about the requests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CB9CAB3-590C-4C0A-994E-31334447D336}" type="slidenum">
              <a:rPr b="0" lang="en-US" sz="10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Session Management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292" name="Group 4"/>
          <p:cNvGrpSpPr/>
          <p:nvPr/>
        </p:nvGrpSpPr>
        <p:grpSpPr>
          <a:xfrm>
            <a:off x="1446840" y="2765880"/>
            <a:ext cx="9886320" cy="3413520"/>
            <a:chOff x="1446840" y="2765880"/>
            <a:chExt cx="9886320" cy="3413520"/>
          </a:xfrm>
        </p:grpSpPr>
        <p:sp>
          <p:nvSpPr>
            <p:cNvPr id="293" name="CustomShape 5"/>
            <p:cNvSpPr/>
            <p:nvPr/>
          </p:nvSpPr>
          <p:spPr>
            <a:xfrm>
              <a:off x="1797840" y="2765880"/>
              <a:ext cx="199044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234465"/>
                  </a:solidFill>
                  <a:latin typeface="Calibri"/>
                </a:rPr>
                <a:t>Web Client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94" name="CustomShape 6"/>
            <p:cNvSpPr/>
            <p:nvPr/>
          </p:nvSpPr>
          <p:spPr>
            <a:xfrm>
              <a:off x="4262760" y="3733200"/>
              <a:ext cx="4140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f4c467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CustomShape 7"/>
            <p:cNvSpPr/>
            <p:nvPr/>
          </p:nvSpPr>
          <p:spPr>
            <a:xfrm>
              <a:off x="6112800" y="3143160"/>
              <a:ext cx="75384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234465"/>
                  </a:solidFill>
                  <a:latin typeface="Calibri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296" name="Picture 8" descr=""/>
            <p:cNvPicPr/>
            <p:nvPr/>
          </p:nvPicPr>
          <p:blipFill>
            <a:blip r:embed="rId1"/>
            <a:stretch/>
          </p:blipFill>
          <p:spPr>
            <a:xfrm>
              <a:off x="1677240" y="3468240"/>
              <a:ext cx="2111040" cy="182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" name="Picture 16" descr=""/>
            <p:cNvPicPr/>
            <p:nvPr/>
          </p:nvPicPr>
          <p:blipFill>
            <a:blip r:embed="rId2"/>
            <a:stretch/>
          </p:blipFill>
          <p:spPr>
            <a:xfrm>
              <a:off x="3150360" y="5379120"/>
              <a:ext cx="741600" cy="778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8" name="Picture 17" descr=""/>
            <p:cNvPicPr/>
            <p:nvPr/>
          </p:nvPicPr>
          <p:blipFill>
            <a:blip r:embed="rId3"/>
            <a:stretch/>
          </p:blipFill>
          <p:spPr>
            <a:xfrm>
              <a:off x="1446840" y="5391000"/>
              <a:ext cx="737280" cy="77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9" name="Picture 18" descr=""/>
            <p:cNvPicPr/>
            <p:nvPr/>
          </p:nvPicPr>
          <p:blipFill>
            <a:blip r:embed="rId4"/>
            <a:stretch/>
          </p:blipFill>
          <p:spPr>
            <a:xfrm>
              <a:off x="2280600" y="5333760"/>
              <a:ext cx="805320" cy="845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0" name="Picture 19" descr=""/>
            <p:cNvPicPr/>
            <p:nvPr/>
          </p:nvPicPr>
          <p:blipFill>
            <a:blip r:embed="rId5"/>
            <a:stretch/>
          </p:blipFill>
          <p:spPr>
            <a:xfrm>
              <a:off x="1769040" y="3569040"/>
              <a:ext cx="1954440" cy="122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1" name="Picture 20" descr=""/>
            <p:cNvPicPr/>
            <p:nvPr/>
          </p:nvPicPr>
          <p:blipFill>
            <a:blip r:embed="rId6"/>
            <a:stretch/>
          </p:blipFill>
          <p:spPr>
            <a:xfrm>
              <a:off x="8605440" y="3270600"/>
              <a:ext cx="2364840" cy="2483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2" name="CustomShape 8"/>
            <p:cNvSpPr/>
            <p:nvPr/>
          </p:nvSpPr>
          <p:spPr>
            <a:xfrm>
              <a:off x="8461080" y="2765880"/>
              <a:ext cx="287208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234465"/>
                  </a:solidFill>
                  <a:latin typeface="Calibri"/>
                </a:rPr>
                <a:t>Web Application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03" name="CustomShape 9"/>
            <p:cNvSpPr/>
            <p:nvPr/>
          </p:nvSpPr>
          <p:spPr>
            <a:xfrm>
              <a:off x="4288680" y="4359600"/>
              <a:ext cx="4140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f4c467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CustomShape 10"/>
            <p:cNvSpPr/>
            <p:nvPr/>
          </p:nvSpPr>
          <p:spPr>
            <a:xfrm>
              <a:off x="6014880" y="3795840"/>
              <a:ext cx="94968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234465"/>
                  </a:solidFill>
                  <a:latin typeface="Calibri"/>
                </a:rPr>
                <a:t>POST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05" name="CustomShape 11"/>
            <p:cNvSpPr/>
            <p:nvPr/>
          </p:nvSpPr>
          <p:spPr>
            <a:xfrm>
              <a:off x="4281480" y="4997160"/>
              <a:ext cx="4140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63360">
              <a:solidFill>
                <a:srgbClr val="f4c467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CustomShape 12"/>
            <p:cNvSpPr/>
            <p:nvPr/>
          </p:nvSpPr>
          <p:spPr>
            <a:xfrm>
              <a:off x="6110640" y="4433400"/>
              <a:ext cx="75600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234465"/>
                  </a:solidFill>
                  <a:latin typeface="Calibri"/>
                </a:rPr>
                <a:t>GET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07" name="CustomShape 13"/>
            <p:cNvSpPr/>
            <p:nvPr/>
          </p:nvSpPr>
          <p:spPr>
            <a:xfrm>
              <a:off x="4998240" y="5425920"/>
              <a:ext cx="2707200" cy="501480"/>
            </a:xfrm>
            <a:prstGeom prst="wedgeRoundRectCallout">
              <a:avLst>
                <a:gd name="adj1" fmla="val -8790"/>
                <a:gd name="adj2" fmla="val -89906"/>
                <a:gd name="adj3" fmla="val 16667"/>
              </a:avLst>
            </a:prstGeom>
            <a:solidFill>
              <a:schemeClr val="tx1">
                <a:alpha val="94902"/>
              </a:schemeClr>
            </a:solidFill>
            <a:ln w="19080">
              <a:solidFill>
                <a:schemeClr val="tx1">
                  <a:alpha val="8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Not stored</a:t>
              </a:r>
              <a:endParaRPr b="0" lang="en-US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0" dur="indefinite" restart="never" nodeType="tmRoot">
          <p:childTnLst>
            <p:seq>
              <p:cTn id="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262080" y="1186920"/>
            <a:ext cx="116679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The server does not know if two requests come from the same 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client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State management problems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Navigation through pages requires authentication each time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Information about the pages is lost between the requests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Harder personalization of functionality of pages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78000">
              <a:lnSpc>
                <a:spcPct val="100000"/>
              </a:lnSpc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E93B056-2795-4898-8980-8771FBBF8828}" type="slidenum">
              <a:rPr b="0" lang="en-US" sz="10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Stateless HTTP – the Problem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2" dur="indefinite" restart="never" nodeType="tmRoot">
          <p:childTnLst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52280" y="1151280"/>
            <a:ext cx="118011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A reliable mechanism for websites to remember stateful 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information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to know whether the user is logged in or not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to know which account the user is logged in with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to record the user's browsing activity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to remember pieces of information previously entered into 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form fields (usernames, passwords, etc.)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1156644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C060308-9FE4-4947-BBF4-4CB82C6C1DE9}" type="slidenum">
              <a:rPr b="0" lang="en-US" sz="1000" spc="-1" strike="noStrike">
                <a:solidFill>
                  <a:srgbClr val="234465"/>
                </a:solidFill>
                <a:latin typeface="Times New Roman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190440" y="100800"/>
            <a:ext cx="95058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Stateless HTTP – the Cookie Solution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4705</TotalTime>
  <Application>LibreOffice/6.1.4.2$Linux_X86_64 LibreOffice_project/10$Build-2</Application>
  <Words>1017</Words>
  <Paragraphs>290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2018-05-23T13:08:44Z</dcterms:created>
  <dc:creator>Alen Paunov</dc:creator>
  <dc:description/>
  <dc:language>en-US</dc:language>
  <cp:lastModifiedBy/>
  <dcterms:modified xsi:type="dcterms:W3CDTF">2019-01-22T16:35:19Z</dcterms:modified>
  <cp:revision>231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